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8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0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2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3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4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5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6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7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1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2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3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4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6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7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8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7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8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0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2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3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4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5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6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7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8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0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2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4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5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6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7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8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0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1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2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6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7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(Manhattan) - 9/2024</a:t>
            </a:r>
          </a:p>
        </p:txBody>
      </p:sp>
      <p:pic>
        <p:nvPicPr>
          <p:cNvPr id="3" name="Picture 2" descr="station_TRAM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175 St (A) - 9/2024</a:t>
            </a:r>
          </a:p>
        </p:txBody>
      </p:sp>
      <p:pic>
        <p:nvPicPr>
          <p:cNvPr id="3" name="Picture 2" descr="station_14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St-Corona Plaza (7) - 9/2024</a:t>
            </a:r>
          </a:p>
        </p:txBody>
      </p:sp>
      <p:pic>
        <p:nvPicPr>
          <p:cNvPr id="3" name="Picture 2" descr="station_45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Junction Blvd (7) - 9/2024</a:t>
            </a:r>
          </a:p>
        </p:txBody>
      </p:sp>
      <p:pic>
        <p:nvPicPr>
          <p:cNvPr id="3" name="Picture 2" descr="station_45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69 St (7) - 9/2024</a:t>
            </a:r>
          </a:p>
        </p:txBody>
      </p:sp>
      <p:pic>
        <p:nvPicPr>
          <p:cNvPr id="3" name="Picture 2" descr="station_45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61 St-Woodside (7) - 9/2024</a:t>
            </a:r>
          </a:p>
        </p:txBody>
      </p:sp>
      <p:pic>
        <p:nvPicPr>
          <p:cNvPr id="3" name="Picture 2" descr="station_45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Hunters Point Av (7) - 9/2024</a:t>
            </a:r>
          </a:p>
        </p:txBody>
      </p:sp>
      <p:pic>
        <p:nvPicPr>
          <p:cNvPr id="3" name="Picture 2" descr="station_46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Blvd-Jackson Av (7) - 9/2024</a:t>
            </a:r>
          </a:p>
        </p:txBody>
      </p:sp>
      <p:pic>
        <p:nvPicPr>
          <p:cNvPr id="3" name="Picture 2" descr="station_46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St-Hudson Yards (7) - 9/2024</a:t>
            </a:r>
          </a:p>
        </p:txBody>
      </p:sp>
      <p:pic>
        <p:nvPicPr>
          <p:cNvPr id="3" name="Picture 2" descr="station_47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(Q) - 9/2024</a:t>
            </a:r>
          </a:p>
        </p:txBody>
      </p:sp>
      <p:pic>
        <p:nvPicPr>
          <p:cNvPr id="3" name="Picture 2" descr="station_47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(Q) - 9/2024</a:t>
            </a:r>
          </a:p>
        </p:txBody>
      </p:sp>
      <p:pic>
        <p:nvPicPr>
          <p:cNvPr id="3" name="Picture 2" descr="station_47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(B-Q) - 9/2024</a:t>
            </a:r>
          </a:p>
        </p:txBody>
      </p:sp>
      <p:pic>
        <p:nvPicPr>
          <p:cNvPr id="3" name="Picture 2" descr="station_5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(C-B) - 9/2024</a:t>
            </a:r>
          </a:p>
        </p:txBody>
      </p:sp>
      <p:pic>
        <p:nvPicPr>
          <p:cNvPr id="3" name="Picture 2" descr="station_15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(F-M-1-2-3)-6 Av (L) - 9/2024</a:t>
            </a:r>
          </a:p>
        </p:txBody>
      </p:sp>
      <p:pic>
        <p:nvPicPr>
          <p:cNvPr id="3" name="Picture 2" descr="station_60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St-Union Sq (L-N-Q-R-W-4-5-6 - 9/2024</a:t>
            </a:r>
          </a:p>
        </p:txBody>
      </p:sp>
      <p:pic>
        <p:nvPicPr>
          <p:cNvPr id="3" name="Picture 2" descr="station_60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161 St-Yankee Stadium (B-D-4) - 9/2024</a:t>
            </a:r>
          </a:p>
        </p:txBody>
      </p:sp>
      <p:pic>
        <p:nvPicPr>
          <p:cNvPr id="3" name="Picture 2" descr="station_60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Sq (E-G-M-7) - 9/2024</a:t>
            </a:r>
          </a:p>
        </p:txBody>
      </p:sp>
      <p:pic>
        <p:nvPicPr>
          <p:cNvPr id="3" name="Picture 2" descr="station_60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 Av (F-G)-9 St (R) - 9/2024</a:t>
            </a:r>
          </a:p>
        </p:txBody>
      </p:sp>
      <p:pic>
        <p:nvPicPr>
          <p:cNvPr id="3" name="Picture 2" descr="station_60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Bryant Pk (B-D-F-M)-5 Av (7) - 9/2024</a:t>
            </a:r>
          </a:p>
        </p:txBody>
      </p:sp>
      <p:pic>
        <p:nvPicPr>
          <p:cNvPr id="3" name="Picture 2" descr="station_60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Times Sq-42 St (N-Q-R-W-S-1-2-3 - 9/2024</a:t>
            </a:r>
          </a:p>
        </p:txBody>
      </p:sp>
      <p:pic>
        <p:nvPicPr>
          <p:cNvPr id="3" name="Picture 2" descr="station_61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 (N-R-W)-59 St (4-5 - 9/2024</a:t>
            </a:r>
          </a:p>
        </p:txBody>
      </p:sp>
      <p:pic>
        <p:nvPicPr>
          <p:cNvPr id="3" name="Picture 2" descr="station_61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74-Broadway (7)-Jackson Hts-Roo - 9/2024</a:t>
            </a:r>
          </a:p>
        </p:txBody>
      </p:sp>
      <p:pic>
        <p:nvPicPr>
          <p:cNvPr id="3" name="Picture 2" descr="station_61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Av-Barclays Ctr (B-D-N - 9/2024</a:t>
            </a:r>
          </a:p>
        </p:txBody>
      </p:sp>
      <p:pic>
        <p:nvPicPr>
          <p:cNvPr id="3" name="Picture 2" descr="station_61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(C-B) - 9/2024</a:t>
            </a:r>
          </a:p>
        </p:txBody>
      </p:sp>
      <p:pic>
        <p:nvPicPr>
          <p:cNvPr id="3" name="Picture 2" descr="station_15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 St (R)-Borough Hall (2-3- - 9/2024</a:t>
            </a:r>
          </a:p>
        </p:txBody>
      </p:sp>
      <p:pic>
        <p:nvPicPr>
          <p:cNvPr id="3" name="Picture 2" descr="station_62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(J-N-Q-R-W-Z-6) - 9/2024</a:t>
            </a:r>
          </a:p>
        </p:txBody>
      </p:sp>
      <p:pic>
        <p:nvPicPr>
          <p:cNvPr id="3" name="Picture 2" descr="station_62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(A-C)-WTC (E)-Park  - 9/2024</a:t>
            </a:r>
          </a:p>
        </p:txBody>
      </p:sp>
      <p:pic>
        <p:nvPicPr>
          <p:cNvPr id="3" name="Picture 2" descr="station_62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Delancey St (F)-Essex St (J-M-Z - 9/2024</a:t>
            </a:r>
          </a:p>
        </p:txBody>
      </p:sp>
      <p:pic>
        <p:nvPicPr>
          <p:cNvPr id="3" name="Picture 2" descr="station_62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(C-S) - 9/2024</a:t>
            </a:r>
          </a:p>
        </p:txBody>
      </p:sp>
      <p:pic>
        <p:nvPicPr>
          <p:cNvPr id="3" name="Picture 2" descr="station_62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(A-C-J-Z-2-3-4-5) - 9/2024</a:t>
            </a:r>
          </a:p>
        </p:txBody>
      </p:sp>
      <p:pic>
        <p:nvPicPr>
          <p:cNvPr id="3" name="Picture 2" descr="station_62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Myrtle-Wyckoff Avs (L-M) - 9/2024</a:t>
            </a:r>
          </a:p>
        </p:txBody>
      </p:sp>
      <p:pic>
        <p:nvPicPr>
          <p:cNvPr id="3" name="Picture 2" descr="station_63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St-MetroTech (A-C-F-R) - 9/2024</a:t>
            </a:r>
          </a:p>
        </p:txBody>
      </p:sp>
      <p:pic>
        <p:nvPicPr>
          <p:cNvPr id="3" name="Picture 2" descr="station_63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(D) - 9/2024</a:t>
            </a:r>
          </a:p>
        </p:txBody>
      </p:sp>
      <p:pic>
        <p:nvPicPr>
          <p:cNvPr id="3" name="Picture 2" descr="station_6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Av (D) - 9/2024</a:t>
            </a:r>
          </a:p>
        </p:txBody>
      </p:sp>
      <p:pic>
        <p:nvPicPr>
          <p:cNvPr id="3" name="Picture 2" descr="station_6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St-NYU (R-W) - 9/2024</a:t>
            </a:r>
          </a:p>
        </p:txBody>
      </p:sp>
      <p:pic>
        <p:nvPicPr>
          <p:cNvPr id="3" name="Picture 2" descr="station_1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(J) - 9/2024</a:t>
            </a:r>
          </a:p>
        </p:txBody>
      </p:sp>
      <p:pic>
        <p:nvPicPr>
          <p:cNvPr id="3" name="Picture 2" descr="station_8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85 St-Forest Pkwy (J) - 9/2024</a:t>
            </a:r>
          </a:p>
        </p:txBody>
      </p:sp>
      <p:pic>
        <p:nvPicPr>
          <p:cNvPr id="3" name="Picture 2" descr="station_8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St-7 Av (N-Q-R-W) - 9/2024</a:t>
            </a:r>
          </a:p>
        </p:txBody>
      </p:sp>
      <p:pic>
        <p:nvPicPr>
          <p:cNvPr id="3" name="Picture 2" descr="station_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(J-Z) - 9/2024</a:t>
            </a:r>
          </a:p>
        </p:txBody>
      </p:sp>
      <p:pic>
        <p:nvPicPr>
          <p:cNvPr id="3" name="Picture 2" descr="station_9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Kosciuszko St (J) - 9/2024</a:t>
            </a:r>
          </a:p>
        </p:txBody>
      </p:sp>
      <p:pic>
        <p:nvPicPr>
          <p:cNvPr id="3" name="Picture 2" descr="station_9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(M-J) - 9/2024</a:t>
            </a:r>
          </a:p>
        </p:txBody>
      </p:sp>
      <p:pic>
        <p:nvPicPr>
          <p:cNvPr id="3" name="Picture 2" descr="station_9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Seneca Av (M) - 9/2024</a:t>
            </a:r>
          </a:p>
        </p:txBody>
      </p:sp>
      <p:pic>
        <p:nvPicPr>
          <p:cNvPr id="3" name="Picture 2" descr="station_11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Av (M) - 9/2024</a:t>
            </a:r>
          </a:p>
        </p:txBody>
      </p:sp>
      <p:pic>
        <p:nvPicPr>
          <p:cNvPr id="3" name="Picture 2" descr="station_11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Graham Av (L) - 9/2024</a:t>
            </a:r>
          </a:p>
        </p:txBody>
      </p:sp>
      <p:pic>
        <p:nvPicPr>
          <p:cNvPr id="3" name="Picture 2" descr="station_12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Montrose Av (L) - 9/2024</a:t>
            </a:r>
          </a:p>
        </p:txBody>
      </p:sp>
      <p:pic>
        <p:nvPicPr>
          <p:cNvPr id="3" name="Picture 2" descr="station_12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(C-E) - 9/2024</a:t>
            </a:r>
          </a:p>
        </p:txBody>
      </p:sp>
      <p:pic>
        <p:nvPicPr>
          <p:cNvPr id="3" name="Picture 2" descr="station_16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(R-W) - 9/2024</a:t>
            </a:r>
          </a:p>
        </p:txBody>
      </p:sp>
      <p:pic>
        <p:nvPicPr>
          <p:cNvPr id="3" name="Picture 2" descr="station_1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Atlantic Av (L) - 9/2024</a:t>
            </a:r>
          </a:p>
        </p:txBody>
      </p:sp>
      <p:pic>
        <p:nvPicPr>
          <p:cNvPr id="3" name="Picture 2" descr="station_13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Inwood-207 St (A) - 9/2024</a:t>
            </a:r>
          </a:p>
        </p:txBody>
      </p:sp>
      <p:pic>
        <p:nvPicPr>
          <p:cNvPr id="3" name="Picture 2" descr="station_14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(A-C-B-D) - 9/2024</a:t>
            </a:r>
          </a:p>
        </p:txBody>
      </p:sp>
      <p:pic>
        <p:nvPicPr>
          <p:cNvPr id="3" name="Picture 2" descr="station_15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(C-E) - 9/2024</a:t>
            </a:r>
          </a:p>
        </p:txBody>
      </p:sp>
      <p:pic>
        <p:nvPicPr>
          <p:cNvPr id="3" name="Picture 2" descr="station_16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 St (A-C) - 9/2024</a:t>
            </a:r>
          </a:p>
        </p:txBody>
      </p:sp>
      <p:pic>
        <p:nvPicPr>
          <p:cNvPr id="3" name="Picture 2" descr="station_17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Hoyt-Schermerhorn Sts (A-C-G) - 9/2024</a:t>
            </a:r>
          </a:p>
        </p:txBody>
      </p:sp>
      <p:pic>
        <p:nvPicPr>
          <p:cNvPr id="3" name="Picture 2" descr="station_17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Beach-JFK Airport (A) - 9/2024</a:t>
            </a:r>
          </a:p>
        </p:txBody>
      </p:sp>
      <p:pic>
        <p:nvPicPr>
          <p:cNvPr id="3" name="Picture 2" descr="station_19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Park-Beach 116 St (A-S - 9/2024</a:t>
            </a:r>
          </a:p>
        </p:txBody>
      </p:sp>
      <p:pic>
        <p:nvPicPr>
          <p:cNvPr id="3" name="Picture 2" descr="station_20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67 St (A) - 9/2024</a:t>
            </a:r>
          </a:p>
        </p:txBody>
      </p:sp>
      <p:pic>
        <p:nvPicPr>
          <p:cNvPr id="3" name="Picture 2" descr="station_20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(A-C-E) - 9/2024</a:t>
            </a:r>
          </a:p>
        </p:txBody>
      </p:sp>
      <p:pic>
        <p:nvPicPr>
          <p:cNvPr id="3" name="Picture 2" descr="station_16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60 St (A) - 9/2024</a:t>
            </a:r>
          </a:p>
        </p:txBody>
      </p:sp>
      <p:pic>
        <p:nvPicPr>
          <p:cNvPr id="3" name="Picture 2" descr="station_20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(B-D) - 9/2024</a:t>
            </a:r>
          </a:p>
        </p:txBody>
      </p:sp>
      <p:pic>
        <p:nvPicPr>
          <p:cNvPr id="3" name="Picture 2" descr="station_21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182-183 Sts (B-D) - 9/2024</a:t>
            </a:r>
          </a:p>
        </p:txBody>
      </p:sp>
      <p:pic>
        <p:nvPicPr>
          <p:cNvPr id="3" name="Picture 2" descr="station_21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174-175 Sts (B-D) - 9/2024</a:t>
            </a:r>
          </a:p>
        </p:txBody>
      </p:sp>
      <p:pic>
        <p:nvPicPr>
          <p:cNvPr id="3" name="Picture 2" descr="station_21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(B-D) - 9/2024</a:t>
            </a:r>
          </a:p>
        </p:txBody>
      </p:sp>
      <p:pic>
        <p:nvPicPr>
          <p:cNvPr id="3" name="Picture 2" descr="station_21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57 St (F) - 9/2024</a:t>
            </a:r>
          </a:p>
        </p:txBody>
      </p:sp>
      <p:pic>
        <p:nvPicPr>
          <p:cNvPr id="3" name="Picture 2" descr="station_22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47-50 Sts-Rockefeller Ctr (B-D- - 9/2024</a:t>
            </a:r>
          </a:p>
        </p:txBody>
      </p:sp>
      <p:pic>
        <p:nvPicPr>
          <p:cNvPr id="3" name="Picture 2" descr="station_22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(F-M) - 9/2024</a:t>
            </a:r>
          </a:p>
        </p:txBody>
      </p:sp>
      <p:pic>
        <p:nvPicPr>
          <p:cNvPr id="3" name="Picture 2" descr="station_22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Smith-9 Sts (F-G) - 9/2024</a:t>
            </a:r>
          </a:p>
        </p:txBody>
      </p:sp>
      <p:pic>
        <p:nvPicPr>
          <p:cNvPr id="3" name="Picture 2" descr="station_23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 St-Prospect Park (F-G) - 9/2024</a:t>
            </a:r>
          </a:p>
        </p:txBody>
      </p:sp>
      <p:pic>
        <p:nvPicPr>
          <p:cNvPr id="3" name="Picture 2" descr="station_24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(A-C-E) - 9/2024</a:t>
            </a:r>
          </a:p>
        </p:txBody>
      </p:sp>
      <p:pic>
        <p:nvPicPr>
          <p:cNvPr id="3" name="Picture 2" descr="station_16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(F-G) - 9/2024</a:t>
            </a:r>
          </a:p>
        </p:txBody>
      </p:sp>
      <p:pic>
        <p:nvPicPr>
          <p:cNvPr id="3" name="Picture 2" descr="station_24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N (F) - 9/2024</a:t>
            </a:r>
          </a:p>
        </p:txBody>
      </p:sp>
      <p:pic>
        <p:nvPicPr>
          <p:cNvPr id="3" name="Picture 2" descr="station_24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Kew Gardens-Union Tpke (E-F) - 9/2024</a:t>
            </a:r>
          </a:p>
        </p:txBody>
      </p:sp>
      <p:pic>
        <p:nvPicPr>
          <p:cNvPr id="3" name="Picture 2" descr="station_25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Av-Newtown (M-R) - 9/2024</a:t>
            </a:r>
          </a:p>
        </p:txBody>
      </p:sp>
      <p:pic>
        <p:nvPicPr>
          <p:cNvPr id="3" name="Picture 2" descr="station_26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 Plaza (E-M-R) - 9/2024</a:t>
            </a:r>
          </a:p>
        </p:txBody>
      </p:sp>
      <p:pic>
        <p:nvPicPr>
          <p:cNvPr id="3" name="Picture 2" descr="station_27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(E-B-D) - 9/2024</a:t>
            </a:r>
          </a:p>
        </p:txBody>
      </p:sp>
      <p:pic>
        <p:nvPicPr>
          <p:cNvPr id="3" name="Picture 2" descr="station_27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 Center-Parsons-Archer ( - 9/2024</a:t>
            </a:r>
          </a:p>
        </p:txBody>
      </p:sp>
      <p:pic>
        <p:nvPicPr>
          <p:cNvPr id="3" name="Picture 2" descr="station_27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Classon Av (G) - 9/2024</a:t>
            </a:r>
          </a:p>
        </p:txBody>
      </p:sp>
      <p:pic>
        <p:nvPicPr>
          <p:cNvPr id="3" name="Picture 2" descr="station_29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St-Columbia University (1) - 9/2024</a:t>
            </a:r>
          </a:p>
        </p:txBody>
      </p:sp>
      <p:pic>
        <p:nvPicPr>
          <p:cNvPr id="3" name="Picture 2" descr="station_30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(1) - 9/2024</a:t>
            </a:r>
          </a:p>
        </p:txBody>
      </p:sp>
      <p:pic>
        <p:nvPicPr>
          <p:cNvPr id="3" name="Picture 2" descr="station_31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(C) - 9/2024</a:t>
            </a:r>
          </a:p>
        </p:txBody>
      </p:sp>
      <p:pic>
        <p:nvPicPr>
          <p:cNvPr id="3" name="Picture 2" descr="station_18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(1) - 9/2024</a:t>
            </a:r>
          </a:p>
        </p:txBody>
      </p:sp>
      <p:pic>
        <p:nvPicPr>
          <p:cNvPr id="3" name="Picture 2" descr="station_31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St (1) - 9/2024</a:t>
            </a:r>
          </a:p>
        </p:txBody>
      </p:sp>
      <p:pic>
        <p:nvPicPr>
          <p:cNvPr id="3" name="Picture 2" descr="station_32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(1) - 9/2024</a:t>
            </a:r>
          </a:p>
        </p:txBody>
      </p:sp>
      <p:pic>
        <p:nvPicPr>
          <p:cNvPr id="3" name="Picture 2" descr="station_32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(2-3) - 9/2024</a:t>
            </a:r>
          </a:p>
        </p:txBody>
      </p:sp>
      <p:pic>
        <p:nvPicPr>
          <p:cNvPr id="3" name="Picture 2" descr="station_33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Army Plaza (2-3) - 9/2024</a:t>
            </a:r>
          </a:p>
        </p:txBody>
      </p:sp>
      <p:pic>
        <p:nvPicPr>
          <p:cNvPr id="3" name="Picture 2" descr="station_34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Crown Hts-Utica Av (3-4) - 9/2024</a:t>
            </a:r>
          </a:p>
        </p:txBody>
      </p:sp>
      <p:pic>
        <p:nvPicPr>
          <p:cNvPr id="3" name="Picture 2" descr="station_34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Saratoga Av (3) - 9/2024</a:t>
            </a:r>
          </a:p>
        </p:txBody>
      </p:sp>
      <p:pic>
        <p:nvPicPr>
          <p:cNvPr id="3" name="Picture 2" descr="station_34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Av-Little Haiti (2-5) - 9/2024</a:t>
            </a:r>
          </a:p>
        </p:txBody>
      </p:sp>
      <p:pic>
        <p:nvPicPr>
          <p:cNvPr id="3" name="Picture 2" descr="station_35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Castle Hill Av (6) - 9/2024</a:t>
            </a:r>
          </a:p>
        </p:txBody>
      </p:sp>
      <p:pic>
        <p:nvPicPr>
          <p:cNvPr id="3" name="Picture 2" descr="station_36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Parkchester (6) - 9/2024</a:t>
            </a:r>
          </a:p>
        </p:txBody>
      </p:sp>
      <p:pic>
        <p:nvPicPr>
          <p:cNvPr id="3" name="Picture 2" descr="station_36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Shepherd Av (C) - 9/2024</a:t>
            </a:r>
          </a:p>
        </p:txBody>
      </p:sp>
      <p:pic>
        <p:nvPicPr>
          <p:cNvPr id="3" name="Picture 2" descr="station_18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Woodlawn (4) - 9/2024</a:t>
            </a:r>
          </a:p>
        </p:txBody>
      </p:sp>
      <p:pic>
        <p:nvPicPr>
          <p:cNvPr id="3" name="Picture 2" descr="station_37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(4) - 9/2024</a:t>
            </a:r>
          </a:p>
        </p:txBody>
      </p:sp>
      <p:pic>
        <p:nvPicPr>
          <p:cNvPr id="3" name="Picture 2" descr="station_38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Spring St (6) - 9/2024</a:t>
            </a:r>
          </a:p>
        </p:txBody>
      </p:sp>
      <p:pic>
        <p:nvPicPr>
          <p:cNvPr id="3" name="Picture 2" descr="station_40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225 St (2-5) - 9/2024</a:t>
            </a:r>
          </a:p>
        </p:txBody>
      </p:sp>
      <p:pic>
        <p:nvPicPr>
          <p:cNvPr id="3" name="Picture 2" descr="station_41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180 St (2-5) - 9/2024</a:t>
            </a:r>
          </a:p>
        </p:txBody>
      </p:sp>
      <p:pic>
        <p:nvPicPr>
          <p:cNvPr id="3" name="Picture 2" descr="station_42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Simpson St (2-5) - 9/2024</a:t>
            </a:r>
          </a:p>
        </p:txBody>
      </p:sp>
      <p:pic>
        <p:nvPicPr>
          <p:cNvPr id="3" name="Picture 2" descr="station_43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(2-3) - 9/2024</a:t>
            </a:r>
          </a:p>
        </p:txBody>
      </p:sp>
      <p:pic>
        <p:nvPicPr>
          <p:cNvPr id="3" name="Picture 2" descr="station_43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Mets-Willets Point (7) - 9/2024</a:t>
            </a:r>
          </a:p>
        </p:txBody>
      </p:sp>
      <p:pic>
        <p:nvPicPr>
          <p:cNvPr id="3" name="Picture 2" descr="station_44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82 St-Jackson Hts (7) - 9/2024</a:t>
            </a:r>
          </a:p>
        </p:txBody>
      </p:sp>
      <p:pic>
        <p:nvPicPr>
          <p:cNvPr id="3" name="Picture 2" descr="station_45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St-Bliss St (7) - 9/2024</a:t>
            </a:r>
          </a:p>
        </p:txBody>
      </p:sp>
      <p:pic>
        <p:nvPicPr>
          <p:cNvPr id="3" name="Picture 2" descr="station_45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 Blvd (N-W) - 9/2024</a:t>
            </a:r>
          </a:p>
        </p:txBody>
      </p:sp>
      <p:pic>
        <p:nvPicPr>
          <p:cNvPr id="3" name="Picture 2" descr="station_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St-Rawson St (7) - 9/2024</a:t>
            </a:r>
          </a:p>
        </p:txBody>
      </p:sp>
      <p:pic>
        <p:nvPicPr>
          <p:cNvPr id="3" name="Picture 2" descr="station_46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Queensboro Plaza (7-N-W) - 9/2024</a:t>
            </a:r>
          </a:p>
        </p:txBody>
      </p:sp>
      <p:pic>
        <p:nvPicPr>
          <p:cNvPr id="3" name="Picture 2" descr="station_46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Coney Island-Stillwell Av (D-F- - 9/2024</a:t>
            </a:r>
          </a:p>
        </p:txBody>
      </p:sp>
      <p:pic>
        <p:nvPicPr>
          <p:cNvPr id="3" name="Picture 2" descr="station_5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St-Columbus Circle (A-B-C-D- - 9/2024</a:t>
            </a:r>
          </a:p>
        </p:txBody>
      </p:sp>
      <p:pic>
        <p:nvPicPr>
          <p:cNvPr id="3" name="Picture 2" descr="station_61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Brooklyn Bridge-City Hall (4-5- - 9/2024</a:t>
            </a:r>
          </a:p>
        </p:txBody>
      </p:sp>
      <p:pic>
        <p:nvPicPr>
          <p:cNvPr id="3" name="Picture 2" descr="station_62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(L)-Metropolitan Av  - 9/2024</a:t>
            </a:r>
          </a:p>
        </p:txBody>
      </p:sp>
      <p:pic>
        <p:nvPicPr>
          <p:cNvPr id="3" name="Picture 2" descr="station_62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50 St (D) - 9/2024</a:t>
            </a:r>
          </a:p>
        </p:txBody>
      </p:sp>
      <p:pic>
        <p:nvPicPr>
          <p:cNvPr id="3" name="Picture 2" descr="station_7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(N) - 9/2024</a:t>
            </a:r>
          </a:p>
        </p:txBody>
      </p:sp>
      <p:pic>
        <p:nvPicPr>
          <p:cNvPr id="3" name="Picture 2" descr="station_7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(N) - 9/2024</a:t>
            </a:r>
          </a:p>
        </p:txBody>
      </p:sp>
      <p:pic>
        <p:nvPicPr>
          <p:cNvPr id="3" name="Picture 2" descr="station_7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(J-Z) - 9/2024</a:t>
            </a:r>
          </a:p>
        </p:txBody>
      </p:sp>
      <p:pic>
        <p:nvPicPr>
          <p:cNvPr id="3" name="Picture 2" descr="station_8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 Tramway (Roosevelt) - 9/2024</a:t>
            </a:r>
          </a:p>
        </p:txBody>
      </p:sp>
      <p:pic>
        <p:nvPicPr>
          <p:cNvPr id="3" name="Picture 2" descr="station_TRAM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Far Rockaway-Mott Av (A) - 9/2024</a:t>
            </a:r>
          </a:p>
        </p:txBody>
      </p:sp>
      <p:pic>
        <p:nvPicPr>
          <p:cNvPr id="3" name="Picture 2" descr="station_20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Alabama Av (J) - 9/2024</a:t>
            </a:r>
          </a:p>
        </p:txBody>
      </p:sp>
      <p:pic>
        <p:nvPicPr>
          <p:cNvPr id="3" name="Picture 2" descr="station_9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(J) - 9/2024</a:t>
            </a:r>
          </a:p>
        </p:txBody>
      </p:sp>
      <p:pic>
        <p:nvPicPr>
          <p:cNvPr id="3" name="Picture 2" descr="station_9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Hewes St (M-J) - 9/2024</a:t>
            </a:r>
          </a:p>
        </p:txBody>
      </p:sp>
      <p:pic>
        <p:nvPicPr>
          <p:cNvPr id="3" name="Picture 2" descr="station_10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Av (M) - 9/2024</a:t>
            </a:r>
          </a:p>
        </p:txBody>
      </p:sp>
      <p:pic>
        <p:nvPicPr>
          <p:cNvPr id="3" name="Picture 2" descr="station_11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Knickerbocker Av (M) - 9/2024</a:t>
            </a:r>
          </a:p>
        </p:txBody>
      </p:sp>
      <p:pic>
        <p:nvPicPr>
          <p:cNvPr id="3" name="Picture 2" descr="station_11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Av (L) - 9/2024</a:t>
            </a:r>
          </a:p>
        </p:txBody>
      </p:sp>
      <p:pic>
        <p:nvPicPr>
          <p:cNvPr id="3" name="Picture 2" descr="station_12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(L) - 9/2024</a:t>
            </a:r>
          </a:p>
        </p:txBody>
      </p:sp>
      <p:pic>
        <p:nvPicPr>
          <p:cNvPr id="3" name="Picture 2" descr="station_12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Wilson Av (L) - 9/2024</a:t>
            </a:r>
          </a:p>
        </p:txBody>
      </p:sp>
      <p:pic>
        <p:nvPicPr>
          <p:cNvPr id="3" name="Picture 2" descr="station_13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(R-W) - 9/2024</a:t>
            </a:r>
          </a:p>
        </p:txBody>
      </p:sp>
      <p:pic>
        <p:nvPicPr>
          <p:cNvPr id="3" name="Picture 2" descr="station_1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135 St (C-B) - 9/2024</a:t>
            </a:r>
          </a:p>
        </p:txBody>
      </p:sp>
      <p:pic>
        <p:nvPicPr>
          <p:cNvPr id="3" name="Picture 2" descr="station_15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167 St (B-D) - 9/2024</a:t>
            </a:r>
          </a:p>
        </p:txBody>
      </p:sp>
      <p:pic>
        <p:nvPicPr>
          <p:cNvPr id="3" name="Picture 2" descr="station_21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(C-B) - 9/2024</a:t>
            </a:r>
          </a:p>
        </p:txBody>
      </p:sp>
      <p:pic>
        <p:nvPicPr>
          <p:cNvPr id="3" name="Picture 2" descr="station_15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(C-B) - 9/2024</a:t>
            </a:r>
          </a:p>
        </p:txBody>
      </p:sp>
      <p:pic>
        <p:nvPicPr>
          <p:cNvPr id="3" name="Picture 2" descr="station_15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(C-E) - 9/2024</a:t>
            </a:r>
          </a:p>
        </p:txBody>
      </p:sp>
      <p:pic>
        <p:nvPicPr>
          <p:cNvPr id="3" name="Picture 2" descr="station_16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Kingston-Throop Avs (C) - 9/2024</a:t>
            </a:r>
          </a:p>
        </p:txBody>
      </p:sp>
      <p:pic>
        <p:nvPicPr>
          <p:cNvPr id="3" name="Picture 2" descr="station_18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25 St (A) - 9/2024</a:t>
            </a:r>
          </a:p>
        </p:txBody>
      </p:sp>
      <p:pic>
        <p:nvPicPr>
          <p:cNvPr id="3" name="Picture 2" descr="station_20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(B-D) - 9/2024</a:t>
            </a:r>
          </a:p>
        </p:txBody>
      </p:sp>
      <p:pic>
        <p:nvPicPr>
          <p:cNvPr id="3" name="Picture 2" descr="station_21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(F) - 9/2024</a:t>
            </a:r>
          </a:p>
        </p:txBody>
      </p:sp>
      <p:pic>
        <p:nvPicPr>
          <p:cNvPr id="3" name="Picture 2" descr="station_25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Parsons Blvd (F) - 9/2024</a:t>
            </a:r>
          </a:p>
        </p:txBody>
      </p:sp>
      <p:pic>
        <p:nvPicPr>
          <p:cNvPr id="3" name="Picture 2" descr="station_25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Forest Hills-71 Av (E-F-M-R) - 9/2024</a:t>
            </a:r>
          </a:p>
        </p:txBody>
      </p:sp>
      <p:pic>
        <p:nvPicPr>
          <p:cNvPr id="3" name="Picture 2" descr="station_26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(M-R) - 9/2024</a:t>
            </a:r>
          </a:p>
        </p:txBody>
      </p:sp>
      <p:pic>
        <p:nvPicPr>
          <p:cNvPr id="3" name="Picture 2" descr="station_27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St-Queensbridge (F) - 9/2024</a:t>
            </a:r>
          </a:p>
        </p:txBody>
      </p:sp>
      <p:pic>
        <p:nvPicPr>
          <p:cNvPr id="3" name="Picture 2" descr="station_22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Bedford-Nostrand Avs (G) - 9/2024</a:t>
            </a:r>
          </a:p>
        </p:txBody>
      </p:sp>
      <p:pic>
        <p:nvPicPr>
          <p:cNvPr id="3" name="Picture 2" descr="station_28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231 St (1) - 9/2024</a:t>
            </a:r>
          </a:p>
        </p:txBody>
      </p:sp>
      <p:pic>
        <p:nvPicPr>
          <p:cNvPr id="3" name="Picture 2" descr="station_29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Marble Hill-225 St (1) - 9/2024</a:t>
            </a:r>
          </a:p>
        </p:txBody>
      </p:sp>
      <p:pic>
        <p:nvPicPr>
          <p:cNvPr id="3" name="Picture 2" descr="station_29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(R) - 9/2024</a:t>
            </a:r>
          </a:p>
        </p:txBody>
      </p:sp>
      <p:pic>
        <p:nvPicPr>
          <p:cNvPr id="3" name="Picture 2" descr="station_3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157 St (1) - 9/2024</a:t>
            </a:r>
          </a:p>
        </p:txBody>
      </p:sp>
      <p:pic>
        <p:nvPicPr>
          <p:cNvPr id="3" name="Picture 2" descr="station_30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(1-2-3) - 9/2024</a:t>
            </a:r>
          </a:p>
        </p:txBody>
      </p:sp>
      <p:pic>
        <p:nvPicPr>
          <p:cNvPr id="3" name="Picture 2" descr="station_31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66 St-Lincoln Center (1) - 9/2024</a:t>
            </a:r>
          </a:p>
        </p:txBody>
      </p:sp>
      <p:pic>
        <p:nvPicPr>
          <p:cNvPr id="3" name="Picture 2" descr="station_31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Sterling St (2-5) - 9/2024</a:t>
            </a:r>
          </a:p>
        </p:txBody>
      </p:sp>
      <p:pic>
        <p:nvPicPr>
          <p:cNvPr id="3" name="Picture 2" descr="station_35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Whitlock Av (6) - 9/2024</a:t>
            </a:r>
          </a:p>
        </p:txBody>
      </p:sp>
      <p:pic>
        <p:nvPicPr>
          <p:cNvPr id="3" name="Picture 2" descr="station_37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Av (6) - 9/2024</a:t>
            </a:r>
          </a:p>
        </p:txBody>
      </p:sp>
      <p:pic>
        <p:nvPicPr>
          <p:cNvPr id="3" name="Picture 2" descr="station_37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(B-D) - 9/2024</a:t>
            </a:r>
          </a:p>
        </p:txBody>
      </p:sp>
      <p:pic>
        <p:nvPicPr>
          <p:cNvPr id="3" name="Picture 2" descr="station_23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(R) - 9/2024</a:t>
            </a:r>
          </a:p>
        </p:txBody>
      </p:sp>
      <p:pic>
        <p:nvPicPr>
          <p:cNvPr id="3" name="Picture 2" descr="station_3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Ridge-95 St (R) - 9/2024</a:t>
            </a:r>
          </a:p>
        </p:txBody>
      </p:sp>
      <p:pic>
        <p:nvPicPr>
          <p:cNvPr id="3" name="Picture 2" descr="station_3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110 St (6) - 9/2024</a:t>
            </a:r>
          </a:p>
        </p:txBody>
      </p:sp>
      <p:pic>
        <p:nvPicPr>
          <p:cNvPr id="3" name="Picture 2" descr="station_39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Wakefield-241 St (2) - 9/2024</a:t>
            </a:r>
          </a:p>
        </p:txBody>
      </p:sp>
      <p:pic>
        <p:nvPicPr>
          <p:cNvPr id="3" name="Picture 2" descr="station_41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Park (B-Q-S) - 9/2024</a:t>
            </a:r>
          </a:p>
        </p:txBody>
      </p:sp>
      <p:pic>
        <p:nvPicPr>
          <p:cNvPr id="3" name="Picture 2" descr="station_4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219 St (2-5) - 9/2024</a:t>
            </a:r>
          </a:p>
        </p:txBody>
      </p:sp>
      <p:pic>
        <p:nvPicPr>
          <p:cNvPr id="3" name="Picture 2" descr="station_42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Freeman St (2-5) - 9/2024</a:t>
            </a:r>
          </a:p>
        </p:txBody>
      </p:sp>
      <p:pic>
        <p:nvPicPr>
          <p:cNvPr id="3" name="Picture 2" descr="station_42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(5) - 9/2024</a:t>
            </a:r>
          </a:p>
        </p:txBody>
      </p:sp>
      <p:pic>
        <p:nvPicPr>
          <p:cNvPr id="3" name="Picture 2" descr="station_44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52 St (7) - 9/2024</a:t>
            </a:r>
          </a:p>
        </p:txBody>
      </p:sp>
      <p:pic>
        <p:nvPicPr>
          <p:cNvPr id="3" name="Picture 2" descr="station_45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(Q) - 9/2024</a:t>
            </a:r>
          </a:p>
        </p:txBody>
      </p:sp>
      <p:pic>
        <p:nvPicPr>
          <p:cNvPr id="3" name="Picture 2" descr="station_47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 Av (F) - 9/2024</a:t>
            </a:r>
          </a:p>
        </p:txBody>
      </p:sp>
      <p:pic>
        <p:nvPicPr>
          <p:cNvPr id="3" name="Picture 2" descr="station_23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H (Q) - 9/2024</a:t>
            </a:r>
          </a:p>
        </p:txBody>
      </p:sp>
      <p:pic>
        <p:nvPicPr>
          <p:cNvPr id="3" name="Picture 2" descr="station_4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Neck Rd (Q) - 9/2024</a:t>
            </a:r>
          </a:p>
        </p:txBody>
      </p:sp>
      <p:pic>
        <p:nvPicPr>
          <p:cNvPr id="3" name="Picture 2" descr="station_5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Sheepshead Bay (B-Q) - 9/2024</a:t>
            </a:r>
          </a:p>
        </p:txBody>
      </p:sp>
      <p:pic>
        <p:nvPicPr>
          <p:cNvPr id="3" name="Picture 2" descr="station_5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 Av (D) - 9/2024</a:t>
            </a:r>
          </a:p>
        </p:txBody>
      </p:sp>
      <p:pic>
        <p:nvPicPr>
          <p:cNvPr id="3" name="Picture 2" descr="station_5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168 St (A-C-1) - 9/2024</a:t>
            </a:r>
          </a:p>
        </p:txBody>
      </p:sp>
      <p:pic>
        <p:nvPicPr>
          <p:cNvPr id="3" name="Picture 2" descr="station_60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Utrecht Av (N)-62 St (D) - 9/2024</a:t>
            </a:r>
          </a:p>
        </p:txBody>
      </p:sp>
      <p:pic>
        <p:nvPicPr>
          <p:cNvPr id="3" name="Picture 2" descr="station_61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55 St (D) - 9/2024</a:t>
            </a:r>
          </a:p>
        </p:txBody>
      </p:sp>
      <p:pic>
        <p:nvPicPr>
          <p:cNvPr id="3" name="Picture 2" descr="station_6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 Av (M-J-Z) - 9/2024</a:t>
            </a:r>
          </a:p>
        </p:txBody>
      </p:sp>
      <p:pic>
        <p:nvPicPr>
          <p:cNvPr id="3" name="Picture 2" descr="station_9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Lorimer St (M-J) - 9/2024</a:t>
            </a:r>
          </a:p>
        </p:txBody>
      </p:sp>
      <p:pic>
        <p:nvPicPr>
          <p:cNvPr id="3" name="Picture 2" descr="station_9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 Village-Metropolitan Av  - 9/2024</a:t>
            </a:r>
          </a:p>
        </p:txBody>
      </p:sp>
      <p:pic>
        <p:nvPicPr>
          <p:cNvPr id="3" name="Picture 2" descr="station_10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Broadway (F) - 9/2024</a:t>
            </a:r>
          </a:p>
        </p:txBody>
      </p:sp>
      <p:pic>
        <p:nvPicPr>
          <p:cNvPr id="3" name="Picture 2" descr="station_23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 (L) - 9/2024</a:t>
            </a:r>
          </a:p>
        </p:txBody>
      </p:sp>
      <p:pic>
        <p:nvPicPr>
          <p:cNvPr id="3" name="Picture 2" descr="station_13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 105 St (L) - 9/2024</a:t>
            </a:r>
          </a:p>
        </p:txBody>
      </p:sp>
      <p:pic>
        <p:nvPicPr>
          <p:cNvPr id="3" name="Picture 2" descr="station_13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Canarsie-Rockaway Pkwy (L) - 9/2024</a:t>
            </a:r>
          </a:p>
        </p:txBody>
      </p:sp>
      <p:pic>
        <p:nvPicPr>
          <p:cNvPr id="3" name="Picture 2" descr="station_13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 (B-D) - 9/2024</a:t>
            </a:r>
          </a:p>
        </p:txBody>
      </p:sp>
      <p:pic>
        <p:nvPicPr>
          <p:cNvPr id="3" name="Picture 2" descr="station_21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Av-63 St (F-Q) - 9/2024</a:t>
            </a:r>
          </a:p>
        </p:txBody>
      </p:sp>
      <p:pic>
        <p:nvPicPr>
          <p:cNvPr id="3" name="Picture 2" descr="station_22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Av (F) - 9/2024</a:t>
            </a:r>
          </a:p>
        </p:txBody>
      </p:sp>
      <p:pic>
        <p:nvPicPr>
          <p:cNvPr id="3" name="Picture 2" descr="station_24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P (F) - 9/2024</a:t>
            </a:r>
          </a:p>
        </p:txBody>
      </p:sp>
      <p:pic>
        <p:nvPicPr>
          <p:cNvPr id="3" name="Picture 2" descr="station_24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Neptune Av (F) - 9/2024</a:t>
            </a:r>
          </a:p>
        </p:txBody>
      </p:sp>
      <p:pic>
        <p:nvPicPr>
          <p:cNvPr id="3" name="Picture 2" descr="station_25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Woodhaven Blvd (M-R) - 9/2024</a:t>
            </a:r>
          </a:p>
        </p:txBody>
      </p:sp>
      <p:pic>
        <p:nvPicPr>
          <p:cNvPr id="3" name="Picture 2" descr="station_26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65 St (M-R) - 9/2024</a:t>
            </a:r>
          </a:p>
        </p:txBody>
      </p:sp>
      <p:pic>
        <p:nvPicPr>
          <p:cNvPr id="3" name="Picture 2" descr="station_26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York St (F) - 9/2024</a:t>
            </a:r>
          </a:p>
        </p:txBody>
      </p:sp>
      <p:pic>
        <p:nvPicPr>
          <p:cNvPr id="3" name="Picture 2" descr="station_23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Av-53 St (E-M) - 9/2024</a:t>
            </a:r>
          </a:p>
        </p:txBody>
      </p:sp>
      <p:pic>
        <p:nvPicPr>
          <p:cNvPr id="3" name="Picture 2" descr="station_27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Union St (R) - 9/2024</a:t>
            </a:r>
          </a:p>
        </p:txBody>
      </p:sp>
      <p:pic>
        <p:nvPicPr>
          <p:cNvPr id="3" name="Picture 2" descr="station_2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Jamaica-Van Wyck (E) - 9/2024</a:t>
            </a:r>
          </a:p>
        </p:txBody>
      </p:sp>
      <p:pic>
        <p:nvPicPr>
          <p:cNvPr id="3" name="Picture 2" descr="station_28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238 St (1) - 9/2024</a:t>
            </a:r>
          </a:p>
        </p:txBody>
      </p:sp>
      <p:pic>
        <p:nvPicPr>
          <p:cNvPr id="3" name="Picture 2" descr="station_29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St-Penn Station (1-2-3) - 9/2024</a:t>
            </a:r>
          </a:p>
        </p:txBody>
      </p:sp>
      <p:pic>
        <p:nvPicPr>
          <p:cNvPr id="3" name="Picture 2" descr="station_31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(1) - 9/2024</a:t>
            </a:r>
          </a:p>
        </p:txBody>
      </p:sp>
      <p:pic>
        <p:nvPicPr>
          <p:cNvPr id="3" name="Picture 2" descr="station_32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 St (1) - 9/2024</a:t>
            </a:r>
          </a:p>
        </p:txBody>
      </p:sp>
      <p:pic>
        <p:nvPicPr>
          <p:cNvPr id="3" name="Picture 2" descr="station_32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Canal St (1) - 9/2024</a:t>
            </a:r>
          </a:p>
        </p:txBody>
      </p:sp>
      <p:pic>
        <p:nvPicPr>
          <p:cNvPr id="3" name="Picture 2" descr="station_32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Clark St (2-3) - 9/2024</a:t>
            </a:r>
          </a:p>
        </p:txBody>
      </p:sp>
      <p:pic>
        <p:nvPicPr>
          <p:cNvPr id="3" name="Picture 2" descr="station_33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53 St (R) - 9/2024</a:t>
            </a:r>
          </a:p>
        </p:txBody>
      </p:sp>
      <p:pic>
        <p:nvPicPr>
          <p:cNvPr id="3" name="Picture 2" descr="station_3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Carroll St (F-G) - 9/2024</a:t>
            </a:r>
          </a:p>
        </p:txBody>
      </p:sp>
      <p:pic>
        <p:nvPicPr>
          <p:cNvPr id="3" name="Picture 2" descr="station_23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Kingston Av (3) - 9/2024</a:t>
            </a:r>
          </a:p>
        </p:txBody>
      </p:sp>
      <p:pic>
        <p:nvPicPr>
          <p:cNvPr id="3" name="Picture 2" descr="station_34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Siclen Av (3) - 9/2024</a:t>
            </a:r>
          </a:p>
        </p:txBody>
      </p:sp>
      <p:pic>
        <p:nvPicPr>
          <p:cNvPr id="3" name="Picture 2" descr="station_35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President St-Medgar Evers Colle - 9/2024</a:t>
            </a:r>
          </a:p>
        </p:txBody>
      </p:sp>
      <p:pic>
        <p:nvPicPr>
          <p:cNvPr id="3" name="Picture 2" descr="station_35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Westchester Sq-E Tremont Av (6) - 9/2024</a:t>
            </a:r>
          </a:p>
        </p:txBody>
      </p:sp>
      <p:pic>
        <p:nvPicPr>
          <p:cNvPr id="3" name="Picture 2" descr="station_36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Hunts Point Av (6) - 9/2024</a:t>
            </a:r>
          </a:p>
        </p:txBody>
      </p:sp>
      <p:pic>
        <p:nvPicPr>
          <p:cNvPr id="3" name="Picture 2" descr="station_37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(6) - 9/2024</a:t>
            </a:r>
          </a:p>
        </p:txBody>
      </p:sp>
      <p:pic>
        <p:nvPicPr>
          <p:cNvPr id="3" name="Picture 2" descr="station_39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(N-W) - 9/2024</a:t>
            </a:r>
          </a:p>
        </p:txBody>
      </p:sp>
      <p:pic>
        <p:nvPicPr>
          <p:cNvPr id="3" name="Picture 2" descr="station_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Park North (110 St) (2- - 9/2024</a:t>
            </a:r>
          </a:p>
        </p:txBody>
      </p:sp>
      <p:pic>
        <p:nvPicPr>
          <p:cNvPr id="3" name="Picture 2" descr="station_44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40 St-Lowery St (7) - 9/2024</a:t>
            </a:r>
          </a:p>
        </p:txBody>
      </p:sp>
      <p:pic>
        <p:nvPicPr>
          <p:cNvPr id="3" name="Picture 2" descr="station_45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Newkirk Plaza (B-Q) - 9/2024</a:t>
            </a:r>
          </a:p>
        </p:txBody>
      </p:sp>
      <p:pic>
        <p:nvPicPr>
          <p:cNvPr id="3" name="Picture 2" descr="station_4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(F-G) - 9/2024</a:t>
            </a:r>
          </a:p>
        </p:txBody>
      </p:sp>
      <p:pic>
        <p:nvPicPr>
          <p:cNvPr id="3" name="Picture 2" descr="station_24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(Q) - 9/2024</a:t>
            </a:r>
          </a:p>
        </p:txBody>
      </p:sp>
      <p:pic>
        <p:nvPicPr>
          <p:cNvPr id="3" name="Picture 2" descr="station_5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8 St-NY Aquarium (F-Q) - 9/2024</a:t>
            </a:r>
          </a:p>
        </p:txBody>
      </p:sp>
      <p:pic>
        <p:nvPicPr>
          <p:cNvPr id="3" name="Picture 2" descr="station_5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149 St-Grand Concourse (2-4-5) - 9/2024</a:t>
            </a:r>
          </a:p>
        </p:txBody>
      </p:sp>
      <p:pic>
        <p:nvPicPr>
          <p:cNvPr id="3" name="Picture 2" descr="station_60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Central-42 St (S-4-5-6-7) - 9/2024</a:t>
            </a:r>
          </a:p>
        </p:txBody>
      </p:sp>
      <p:pic>
        <p:nvPicPr>
          <p:cNvPr id="3" name="Picture 2" descr="station_61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Broadway-Lafayette St (B-D-F-M) - 9/2024</a:t>
            </a:r>
          </a:p>
        </p:txBody>
      </p:sp>
      <p:pic>
        <p:nvPicPr>
          <p:cNvPr id="3" name="Picture 2" descr="station_61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Ferry (1)-Whitehall St (R - 9/2024</a:t>
            </a:r>
          </a:p>
        </p:txBody>
      </p:sp>
      <p:pic>
        <p:nvPicPr>
          <p:cNvPr id="3" name="Picture 2" descr="station_63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(N) - 9/2024</a:t>
            </a:r>
          </a:p>
        </p:txBody>
      </p:sp>
      <p:pic>
        <p:nvPicPr>
          <p:cNvPr id="3" name="Picture 2" descr="station_7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(J-Z) - 9/2024</a:t>
            </a:r>
          </a:p>
        </p:txBody>
      </p:sp>
      <p:pic>
        <p:nvPicPr>
          <p:cNvPr id="3" name="Picture 2" descr="station_8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St-Elderts Ln (J-Z) - 9/2024</a:t>
            </a:r>
          </a:p>
        </p:txBody>
      </p:sp>
      <p:pic>
        <p:nvPicPr>
          <p:cNvPr id="3" name="Picture 2" descr="station_8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Chauncey St (J-Z) - 9/2024</a:t>
            </a:r>
          </a:p>
        </p:txBody>
      </p:sp>
      <p:pic>
        <p:nvPicPr>
          <p:cNvPr id="3" name="Picture 2" descr="station_9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(F-G) - 9/2024</a:t>
            </a:r>
          </a:p>
        </p:txBody>
      </p:sp>
      <p:pic>
        <p:nvPicPr>
          <p:cNvPr id="3" name="Picture 2" descr="station_24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Astoria-Ditmars Blvd (N-W) - 9/2024</a:t>
            </a:r>
          </a:p>
        </p:txBody>
      </p:sp>
      <p:pic>
        <p:nvPicPr>
          <p:cNvPr id="3" name="Picture 2" descr="station_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Bowery (J-Z) - 9/2024</a:t>
            </a:r>
          </a:p>
        </p:txBody>
      </p:sp>
      <p:pic>
        <p:nvPicPr>
          <p:cNvPr id="3" name="Picture 2" descr="station_10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Fresh Pond Rd (M) - 9/2024</a:t>
            </a:r>
          </a:p>
        </p:txBody>
      </p:sp>
      <p:pic>
        <p:nvPicPr>
          <p:cNvPr id="3" name="Picture 2" descr="station_10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Av (L) - 9/2024</a:t>
            </a:r>
          </a:p>
        </p:txBody>
      </p:sp>
      <p:pic>
        <p:nvPicPr>
          <p:cNvPr id="3" name="Picture 2" descr="station_12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Jefferson St (L) - 9/2024</a:t>
            </a:r>
          </a:p>
        </p:txBody>
      </p:sp>
      <p:pic>
        <p:nvPicPr>
          <p:cNvPr id="3" name="Picture 2" descr="station_12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163 St-Amsterdam Av (C) - 9/2024</a:t>
            </a:r>
          </a:p>
        </p:txBody>
      </p:sp>
      <p:pic>
        <p:nvPicPr>
          <p:cNvPr id="3" name="Picture 2" descr="station_14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(C) - 9/2024</a:t>
            </a:r>
          </a:p>
        </p:txBody>
      </p:sp>
      <p:pic>
        <p:nvPicPr>
          <p:cNvPr id="3" name="Picture 2" descr="station_17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(C) - 9/2024</a:t>
            </a:r>
          </a:p>
        </p:txBody>
      </p:sp>
      <p:pic>
        <p:nvPicPr>
          <p:cNvPr id="3" name="Picture 2" descr="station_18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Euclid Av (A-C) - 9/2024</a:t>
            </a:r>
          </a:p>
        </p:txBody>
      </p:sp>
      <p:pic>
        <p:nvPicPr>
          <p:cNvPr id="3" name="Picture 2" descr="station_18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Blvd (A) - 9/2024</a:t>
            </a:r>
          </a:p>
        </p:txBody>
      </p:sp>
      <p:pic>
        <p:nvPicPr>
          <p:cNvPr id="3" name="Picture 2" descr="station_19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49 St (N-R-W) - 9/2024</a:t>
            </a:r>
          </a:p>
        </p:txBody>
      </p:sp>
      <p:pic>
        <p:nvPicPr>
          <p:cNvPr id="3" name="Picture 2" descr="station_1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Ditmas Av (F) - 9/2024</a:t>
            </a:r>
          </a:p>
        </p:txBody>
      </p:sp>
      <p:pic>
        <p:nvPicPr>
          <p:cNvPr id="3" name="Picture 2" descr="station_24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Ozone Park-Lefferts Blvd (A) - 9/2024</a:t>
            </a:r>
          </a:p>
        </p:txBody>
      </p:sp>
      <p:pic>
        <p:nvPicPr>
          <p:cNvPr id="3" name="Picture 2" descr="station_19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 Racetrack (A) - 9/2024</a:t>
            </a:r>
          </a:p>
        </p:txBody>
      </p:sp>
      <p:pic>
        <p:nvPicPr>
          <p:cNvPr id="3" name="Picture 2" descr="station_19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36 St (A) - 9/2024</a:t>
            </a:r>
          </a:p>
        </p:txBody>
      </p:sp>
      <p:pic>
        <p:nvPicPr>
          <p:cNvPr id="3" name="Picture 2" descr="station_20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Roosevelt Island (F) - 9/2024</a:t>
            </a:r>
          </a:p>
        </p:txBody>
      </p:sp>
      <p:pic>
        <p:nvPicPr>
          <p:cNvPr id="3" name="Picture 2" descr="station_22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75 Av (E-F) - 9/2024</a:t>
            </a:r>
          </a:p>
        </p:txBody>
      </p:sp>
      <p:pic>
        <p:nvPicPr>
          <p:cNvPr id="3" name="Picture 2" descr="station_26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67 Av (M-R) - 9/2024</a:t>
            </a:r>
          </a:p>
        </p:txBody>
      </p:sp>
      <p:pic>
        <p:nvPicPr>
          <p:cNvPr id="3" name="Picture 2" descr="station_26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Steinway St (M-R) - 9/2024</a:t>
            </a:r>
          </a:p>
        </p:txBody>
      </p:sp>
      <p:pic>
        <p:nvPicPr>
          <p:cNvPr id="3" name="Picture 2" descr="station_27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 Av (G) - 9/2024</a:t>
            </a:r>
          </a:p>
        </p:txBody>
      </p:sp>
      <p:pic>
        <p:nvPicPr>
          <p:cNvPr id="3" name="Picture 2" descr="station_28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(1) - 9/2024</a:t>
            </a:r>
          </a:p>
        </p:txBody>
      </p:sp>
      <p:pic>
        <p:nvPicPr>
          <p:cNvPr id="3" name="Picture 2" descr="station_30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Bay Park (6) - 9/2024</a:t>
            </a:r>
          </a:p>
        </p:txBody>
      </p:sp>
      <p:pic>
        <p:nvPicPr>
          <p:cNvPr id="3" name="Picture 2" descr="station_36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169 St (F) - 9/2024</a:t>
            </a:r>
          </a:p>
        </p:txBody>
      </p:sp>
      <p:pic>
        <p:nvPicPr>
          <p:cNvPr id="3" name="Picture 2" descr="station_25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Longwood Av (6) - 9/2024</a:t>
            </a:r>
          </a:p>
        </p:txBody>
      </p:sp>
      <p:pic>
        <p:nvPicPr>
          <p:cNvPr id="3" name="Picture 2" descr="station_37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 Av (6) - 9/2024</a:t>
            </a:r>
          </a:p>
        </p:txBody>
      </p:sp>
      <p:pic>
        <p:nvPicPr>
          <p:cNvPr id="3" name="Picture 2" descr="station_37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Kingsbridge Rd (4) - 9/2024</a:t>
            </a:r>
          </a:p>
        </p:txBody>
      </p:sp>
      <p:pic>
        <p:nvPicPr>
          <p:cNvPr id="3" name="Picture 2" descr="station_38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 Av (B-Q) - 9/2024</a:t>
            </a:r>
          </a:p>
        </p:txBody>
      </p:sp>
      <p:pic>
        <p:nvPicPr>
          <p:cNvPr id="3" name="Picture 2" descr="station_4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Bowling Green (4-5) - 9/2024</a:t>
            </a:r>
          </a:p>
        </p:txBody>
      </p:sp>
      <p:pic>
        <p:nvPicPr>
          <p:cNvPr id="3" name="Picture 2" descr="station_41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Intervale Av (2-5) - 9/2024</a:t>
            </a:r>
          </a:p>
        </p:txBody>
      </p:sp>
      <p:pic>
        <p:nvPicPr>
          <p:cNvPr id="3" name="Picture 2" descr="station_43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Av (2-5) - 9/2024</a:t>
            </a:r>
          </a:p>
        </p:txBody>
      </p:sp>
      <p:pic>
        <p:nvPicPr>
          <p:cNvPr id="3" name="Picture 2" descr="station_43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Av-149 St (2-5) - 9/2024</a:t>
            </a:r>
          </a:p>
        </p:txBody>
      </p:sp>
      <p:pic>
        <p:nvPicPr>
          <p:cNvPr id="3" name="Picture 2" descr="station_43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Harlem-148 St (3) - 9/2024</a:t>
            </a:r>
          </a:p>
        </p:txBody>
      </p:sp>
      <p:pic>
        <p:nvPicPr>
          <p:cNvPr id="3" name="Picture 2" descr="station_43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Eastchester-Dyre Av (5) - 9/2024</a:t>
            </a:r>
          </a:p>
        </p:txBody>
      </p:sp>
      <p:pic>
        <p:nvPicPr>
          <p:cNvPr id="3" name="Picture 2" descr="station_44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 (F) - 9/2024</a:t>
            </a:r>
          </a:p>
        </p:txBody>
      </p:sp>
      <p:pic>
        <p:nvPicPr>
          <p:cNvPr id="3" name="Picture 2" descr="station_25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(5) - 9/2024</a:t>
            </a:r>
          </a:p>
        </p:txBody>
      </p:sp>
      <p:pic>
        <p:nvPicPr>
          <p:cNvPr id="3" name="Picture 2" descr="station_44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 Park (5) - 9/2024</a:t>
            </a:r>
          </a:p>
        </p:txBody>
      </p:sp>
      <p:pic>
        <p:nvPicPr>
          <p:cNvPr id="3" name="Picture 2" descr="station_44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(D) - 9/2024</a:t>
            </a:r>
          </a:p>
        </p:txBody>
      </p:sp>
      <p:pic>
        <p:nvPicPr>
          <p:cNvPr id="3" name="Picture 2" descr="station_6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Lexington Av-53 St (E-M)-51 St  - 9/2024</a:t>
            </a:r>
          </a:p>
        </p:txBody>
      </p:sp>
      <p:pic>
        <p:nvPicPr>
          <p:cNvPr id="3" name="Picture 2" descr="station_61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Franklin Av (2-3-4-5)-Botanic G - 9/2024</a:t>
            </a:r>
          </a:p>
        </p:txBody>
      </p:sp>
      <p:pic>
        <p:nvPicPr>
          <p:cNvPr id="3" name="Picture 2" descr="station_62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(D) - 9/2024</a:t>
            </a:r>
          </a:p>
        </p:txBody>
      </p:sp>
      <p:pic>
        <p:nvPicPr>
          <p:cNvPr id="3" name="Picture 2" descr="station_6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Fort Hamilton Pkwy (N) - 9/2024</a:t>
            </a:r>
          </a:p>
        </p:txBody>
      </p:sp>
      <p:pic>
        <p:nvPicPr>
          <p:cNvPr id="3" name="Picture 2" descr="station_7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121 St (J-Z) - 9/2024</a:t>
            </a:r>
          </a:p>
        </p:txBody>
      </p:sp>
      <p:pic>
        <p:nvPicPr>
          <p:cNvPr id="3" name="Picture 2" descr="station_8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Grand St (L) - 9/2024</a:t>
            </a:r>
          </a:p>
        </p:txBody>
      </p:sp>
      <p:pic>
        <p:nvPicPr>
          <p:cNvPr id="3" name="Picture 2" descr="station_12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Livonia Av (L) - 9/2024</a:t>
            </a:r>
          </a:p>
        </p:txBody>
      </p:sp>
      <p:pic>
        <p:nvPicPr>
          <p:cNvPr id="3" name="Picture 2" descr="station_13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Briarwood (E-F) - 9/2024</a:t>
            </a:r>
          </a:p>
        </p:txBody>
      </p:sp>
      <p:pic>
        <p:nvPicPr>
          <p:cNvPr id="3" name="Picture 2" descr="station_25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(A-C-B-D) - 9/2024</a:t>
            </a:r>
          </a:p>
        </p:txBody>
      </p:sp>
      <p:pic>
        <p:nvPicPr>
          <p:cNvPr id="3" name="Picture 2" descr="station_15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(C-B) - 9/2024</a:t>
            </a:r>
          </a:p>
        </p:txBody>
      </p:sp>
      <p:pic>
        <p:nvPicPr>
          <p:cNvPr id="3" name="Picture 2" descr="station_15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81 St-Museum of Natural History - 9/2024</a:t>
            </a:r>
          </a:p>
        </p:txBody>
      </p:sp>
      <p:pic>
        <p:nvPicPr>
          <p:cNvPr id="3" name="Picture 2" descr="station_15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 4 St-Wash Sq (A-C-E-B-D-F-M) - 9/2024</a:t>
            </a:r>
          </a:p>
        </p:txBody>
      </p:sp>
      <p:pic>
        <p:nvPicPr>
          <p:cNvPr id="3" name="Picture 2" descr="station_16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Ralph Av (C) - 9/2024</a:t>
            </a:r>
          </a:p>
        </p:txBody>
      </p:sp>
      <p:pic>
        <p:nvPicPr>
          <p:cNvPr id="3" name="Picture 2" descr="station_18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Liberty Av (C) - 9/2024</a:t>
            </a:r>
          </a:p>
        </p:txBody>
      </p:sp>
      <p:pic>
        <p:nvPicPr>
          <p:cNvPr id="3" name="Picture 2" descr="station_18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88 St (A) - 9/2024</a:t>
            </a:r>
          </a:p>
        </p:txBody>
      </p:sp>
      <p:pic>
        <p:nvPicPr>
          <p:cNvPr id="3" name="Picture 2" descr="station_19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Aqueduct-N Conduit Av (A) - 9/2024</a:t>
            </a:r>
          </a:p>
        </p:txBody>
      </p:sp>
      <p:pic>
        <p:nvPicPr>
          <p:cNvPr id="3" name="Picture 2" descr="station_19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44 St (A) - 9/2024</a:t>
            </a:r>
          </a:p>
        </p:txBody>
      </p:sp>
      <p:pic>
        <p:nvPicPr>
          <p:cNvPr id="3" name="Picture 2" descr="station_20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Tremont Av (B-D) - 9/2024</a:t>
            </a:r>
          </a:p>
        </p:txBody>
      </p:sp>
      <p:pic>
        <p:nvPicPr>
          <p:cNvPr id="3" name="Picture 2" descr="station_21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DeKalb Av (B-Q-R) - 9/2024</a:t>
            </a:r>
          </a:p>
        </p:txBody>
      </p:sp>
      <p:pic>
        <p:nvPicPr>
          <p:cNvPr id="3" name="Picture 2" descr="station_2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I (F) - 9/2024</a:t>
            </a:r>
          </a:p>
        </p:txBody>
      </p:sp>
      <p:pic>
        <p:nvPicPr>
          <p:cNvPr id="3" name="Picture 2" descr="station_24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Kings Hwy (F) - 9/2024</a:t>
            </a:r>
          </a:p>
        </p:txBody>
      </p:sp>
      <p:pic>
        <p:nvPicPr>
          <p:cNvPr id="3" name="Picture 2" descr="station_25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Jamaica-179 St (F) - 9/2024</a:t>
            </a:r>
          </a:p>
        </p:txBody>
      </p:sp>
      <p:pic>
        <p:nvPicPr>
          <p:cNvPr id="3" name="Picture 2" descr="station_25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 St (G) - 9/2024</a:t>
            </a:r>
          </a:p>
        </p:txBody>
      </p:sp>
      <p:pic>
        <p:nvPicPr>
          <p:cNvPr id="3" name="Picture 2" descr="station_28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Myrtle-Willoughby Avs (G) - 9/2024</a:t>
            </a:r>
          </a:p>
        </p:txBody>
      </p:sp>
      <p:pic>
        <p:nvPicPr>
          <p:cNvPr id="3" name="Picture 2" descr="station_28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 Cortlandt Park-242 St (1) - 9/2024</a:t>
            </a:r>
          </a:p>
        </p:txBody>
      </p:sp>
      <p:pic>
        <p:nvPicPr>
          <p:cNvPr id="3" name="Picture 2" descr="station_29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(1) - 9/2024</a:t>
            </a:r>
          </a:p>
        </p:txBody>
      </p:sp>
      <p:pic>
        <p:nvPicPr>
          <p:cNvPr id="3" name="Picture 2" descr="station_31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(3) - 9/2024</a:t>
            </a:r>
          </a:p>
        </p:txBody>
      </p:sp>
      <p:pic>
        <p:nvPicPr>
          <p:cNvPr id="3" name="Picture 2" descr="station_34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Winthrop St (2-5) - 9/2024</a:t>
            </a:r>
          </a:p>
        </p:txBody>
      </p:sp>
      <p:pic>
        <p:nvPicPr>
          <p:cNvPr id="3" name="Picture 2" descr="station_35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Rd (2-5) - 9/2024</a:t>
            </a:r>
          </a:p>
        </p:txBody>
      </p:sp>
      <p:pic>
        <p:nvPicPr>
          <p:cNvPr id="3" name="Picture 2" descr="station_35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63 Dr-Rego Park (M-R) - 9/2024</a:t>
            </a:r>
          </a:p>
        </p:txBody>
      </p:sp>
      <p:pic>
        <p:nvPicPr>
          <p:cNvPr id="3" name="Picture 2" descr="station_26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Astor Pl (6) - 9/2024</a:t>
            </a:r>
          </a:p>
        </p:txBody>
      </p:sp>
      <p:pic>
        <p:nvPicPr>
          <p:cNvPr id="3" name="Picture 2" descr="station_40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Bronx Park East (2-5) - 9/2024</a:t>
            </a:r>
          </a:p>
        </p:txBody>
      </p:sp>
      <p:pic>
        <p:nvPicPr>
          <p:cNvPr id="3" name="Picture 2" descr="station_42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(B-Q) - 9/2024</a:t>
            </a:r>
          </a:p>
        </p:txBody>
      </p:sp>
      <p:pic>
        <p:nvPicPr>
          <p:cNvPr id="3" name="Picture 2" descr="station_4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Baychester Av (5) - 9/2024</a:t>
            </a:r>
          </a:p>
        </p:txBody>
      </p:sp>
      <p:pic>
        <p:nvPicPr>
          <p:cNvPr id="3" name="Picture 2" descr="station_44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(7) - 9/2024</a:t>
            </a:r>
          </a:p>
        </p:txBody>
      </p:sp>
      <p:pic>
        <p:nvPicPr>
          <p:cNvPr id="3" name="Picture 2" descr="station_44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Cortelyou Rd (Q) - 9/2024</a:t>
            </a:r>
          </a:p>
        </p:txBody>
      </p:sp>
      <p:pic>
        <p:nvPicPr>
          <p:cNvPr id="3" name="Picture 2" descr="station_4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J (Q) - 9/2024</a:t>
            </a:r>
          </a:p>
        </p:txBody>
      </p:sp>
      <p:pic>
        <p:nvPicPr>
          <p:cNvPr id="3" name="Picture 2" descr="station_4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Av (N-W) - 9/2024</a:t>
            </a:r>
          </a:p>
        </p:txBody>
      </p:sp>
      <p:pic>
        <p:nvPicPr>
          <p:cNvPr id="3" name="Picture 2" descr="station_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M (Q) - 9/2024</a:t>
            </a:r>
          </a:p>
        </p:txBody>
      </p:sp>
      <p:pic>
        <p:nvPicPr>
          <p:cNvPr id="3" name="Picture 2" descr="station_5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34 St-Herald Sq (B-D-F-M-N-Q-R- - 9/2024</a:t>
            </a:r>
          </a:p>
        </p:txBody>
      </p:sp>
      <p:pic>
        <p:nvPicPr>
          <p:cNvPr id="3" name="Picture 2" descr="station_60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Elmhurst Av (M-R) - 9/2024</a:t>
            </a:r>
          </a:p>
        </p:txBody>
      </p:sp>
      <p:pic>
        <p:nvPicPr>
          <p:cNvPr id="3" name="Picture 2" descr="station_26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50 St (D) - 9/2024</a:t>
            </a:r>
          </a:p>
        </p:txBody>
      </p:sp>
      <p:pic>
        <p:nvPicPr>
          <p:cNvPr id="3" name="Picture 2" descr="station_6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 St (A-C-E)-8 Av (L) - 9/2024</a:t>
            </a:r>
          </a:p>
        </p:txBody>
      </p:sp>
      <p:pic>
        <p:nvPicPr>
          <p:cNvPr id="3" name="Picture 2" descr="station_61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 Av (N) - 9/2024</a:t>
            </a:r>
          </a:p>
        </p:txBody>
      </p:sp>
      <p:pic>
        <p:nvPicPr>
          <p:cNvPr id="3" name="Picture 2" descr="station_7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(N) - 9/2024</a:t>
            </a:r>
          </a:p>
        </p:txBody>
      </p:sp>
      <p:pic>
        <p:nvPicPr>
          <p:cNvPr id="3" name="Picture 2" descr="station_7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U (N) - 9/2024</a:t>
            </a:r>
          </a:p>
        </p:txBody>
      </p:sp>
      <p:pic>
        <p:nvPicPr>
          <p:cNvPr id="3" name="Picture 2" descr="station_7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 Av (J-Z) - 9/2024</a:t>
            </a:r>
          </a:p>
        </p:txBody>
      </p:sp>
      <p:pic>
        <p:nvPicPr>
          <p:cNvPr id="3" name="Picture 2" descr="station_8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Gates Av (J-Z) - 9/2024</a:t>
            </a:r>
          </a:p>
        </p:txBody>
      </p:sp>
      <p:pic>
        <p:nvPicPr>
          <p:cNvPr id="3" name="Picture 2" descr="station_9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George (SIR) - 9/2024</a:t>
            </a:r>
          </a:p>
        </p:txBody>
      </p:sp>
      <p:pic>
        <p:nvPicPr>
          <p:cNvPr id="3" name="Picture 2" descr="station_50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 Av (L) - 9/2024</a:t>
            </a:r>
          </a:p>
        </p:txBody>
      </p:sp>
      <p:pic>
        <p:nvPicPr>
          <p:cNvPr id="3" name="Picture 2" descr="station_11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Bushwick Av-Aberdeen St (L) - 9/2024</a:t>
            </a:r>
          </a:p>
        </p:txBody>
      </p:sp>
      <p:pic>
        <p:nvPicPr>
          <p:cNvPr id="3" name="Picture 2" descr="station_13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Northern Blvd (M-R) - 9/2024</a:t>
            </a:r>
          </a:p>
        </p:txBody>
      </p:sp>
      <p:pic>
        <p:nvPicPr>
          <p:cNvPr id="3" name="Picture 2" descr="station_26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Av (A) - 9/2024</a:t>
            </a:r>
          </a:p>
        </p:txBody>
      </p:sp>
      <p:pic>
        <p:nvPicPr>
          <p:cNvPr id="3" name="Picture 2" descr="station_18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80 St (A) - 9/2024</a:t>
            </a:r>
          </a:p>
        </p:txBody>
      </p:sp>
      <p:pic>
        <p:nvPicPr>
          <p:cNvPr id="3" name="Picture 2" descr="station_19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104 St (A) - 9/2024</a:t>
            </a:r>
          </a:p>
        </p:txBody>
      </p:sp>
      <p:pic>
        <p:nvPicPr>
          <p:cNvPr id="3" name="Picture 2" descr="station_19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111 St (A) - 9/2024</a:t>
            </a:r>
          </a:p>
        </p:txBody>
      </p:sp>
      <p:pic>
        <p:nvPicPr>
          <p:cNvPr id="3" name="Picture 2" descr="station_19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Channel (A-S) - 9/2024</a:t>
            </a:r>
          </a:p>
        </p:txBody>
      </p:sp>
      <p:pic>
        <p:nvPicPr>
          <p:cNvPr id="3" name="Picture 2" descr="station_19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98 St (A-S) - 9/2024</a:t>
            </a:r>
          </a:p>
        </p:txBody>
      </p:sp>
      <p:pic>
        <p:nvPicPr>
          <p:cNvPr id="3" name="Picture 2" descr="station_20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(B-D) - 9/2024</a:t>
            </a:r>
          </a:p>
        </p:txBody>
      </p:sp>
      <p:pic>
        <p:nvPicPr>
          <p:cNvPr id="3" name="Picture 2" descr="station_22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Greenpoint Av (G) - 9/2024</a:t>
            </a:r>
          </a:p>
        </p:txBody>
      </p:sp>
      <p:pic>
        <p:nvPicPr>
          <p:cNvPr id="3" name="Picture 2" descr="station_28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215 St (1) - 9/2024</a:t>
            </a:r>
          </a:p>
        </p:txBody>
      </p:sp>
      <p:pic>
        <p:nvPicPr>
          <p:cNvPr id="3" name="Picture 2" descr="station_29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Houston St (1) - 9/2024</a:t>
            </a:r>
          </a:p>
        </p:txBody>
      </p:sp>
      <p:pic>
        <p:nvPicPr>
          <p:cNvPr id="3" name="Picture 2" descr="station_32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46 St (M-R) - 9/2024</a:t>
            </a:r>
          </a:p>
        </p:txBody>
      </p:sp>
      <p:pic>
        <p:nvPicPr>
          <p:cNvPr id="3" name="Picture 2" descr="station_27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45 St (R) - 9/2024</a:t>
            </a:r>
          </a:p>
        </p:txBody>
      </p:sp>
      <p:pic>
        <p:nvPicPr>
          <p:cNvPr id="3" name="Picture 2" descr="station_3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176 St (4) - 9/2024</a:t>
            </a:r>
          </a:p>
        </p:txBody>
      </p:sp>
      <p:pic>
        <p:nvPicPr>
          <p:cNvPr id="3" name="Picture 2" descr="station_38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Wall St (4-5) - 9/2024</a:t>
            </a:r>
          </a:p>
        </p:txBody>
      </p:sp>
      <p:pic>
        <p:nvPicPr>
          <p:cNvPr id="3" name="Picture 2" descr="station_41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Burke Av (2-5) - 9/2024</a:t>
            </a:r>
          </a:p>
        </p:txBody>
      </p:sp>
      <p:pic>
        <p:nvPicPr>
          <p:cNvPr id="3" name="Picture 2" descr="station_42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(3) - 9/2024</a:t>
            </a:r>
          </a:p>
        </p:txBody>
      </p:sp>
      <p:pic>
        <p:nvPicPr>
          <p:cNvPr id="3" name="Picture 2" descr="station_43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90 St-Elmhurst Av (7) - 9/2024</a:t>
            </a:r>
          </a:p>
        </p:txBody>
      </p:sp>
      <p:pic>
        <p:nvPicPr>
          <p:cNvPr id="3" name="Picture 2" descr="station_45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39 Av-Dutch Kills (N-W) - 9/2024</a:t>
            </a:r>
          </a:p>
        </p:txBody>
      </p:sp>
      <p:pic>
        <p:nvPicPr>
          <p:cNvPr id="3" name="Picture 2" descr="station_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Junction (A-C-J-L-Z) - 9/2024</a:t>
            </a:r>
          </a:p>
        </p:txBody>
      </p:sp>
      <p:pic>
        <p:nvPicPr>
          <p:cNvPr id="3" name="Picture 2" descr="station_62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71 St (D) - 9/2024</a:t>
            </a:r>
          </a:p>
        </p:txBody>
      </p:sp>
      <p:pic>
        <p:nvPicPr>
          <p:cNvPr id="3" name="Picture 2" descr="station_6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 Av (D) - 9/2024</a:t>
            </a:r>
          </a:p>
        </p:txBody>
      </p:sp>
      <p:pic>
        <p:nvPicPr>
          <p:cNvPr id="3" name="Picture 2" descr="station_6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Sutphin Blvd-Archer Av-JFK Airp - 9/2024</a:t>
            </a:r>
          </a:p>
        </p:txBody>
      </p:sp>
      <p:pic>
        <p:nvPicPr>
          <p:cNvPr id="3" name="Picture 2" descr="station_27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(D) - 9/2024</a:t>
            </a:r>
          </a:p>
        </p:txBody>
      </p:sp>
      <p:pic>
        <p:nvPicPr>
          <p:cNvPr id="3" name="Picture 2" descr="station_6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Cleveland St (J) - 9/2024</a:t>
            </a:r>
          </a:p>
        </p:txBody>
      </p:sp>
      <p:pic>
        <p:nvPicPr>
          <p:cNvPr id="3" name="Picture 2" descr="station_8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Tompkinsville (SIR) - 9/2024</a:t>
            </a:r>
          </a:p>
        </p:txBody>
      </p:sp>
      <p:pic>
        <p:nvPicPr>
          <p:cNvPr id="3" name="Picture 2" descr="station_50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 (L) - 9/2024</a:t>
            </a:r>
          </a:p>
        </p:txBody>
      </p:sp>
      <p:pic>
        <p:nvPicPr>
          <p:cNvPr id="3" name="Picture 2" descr="station_11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(A) - 9/2024</a:t>
            </a:r>
          </a:p>
        </p:txBody>
      </p:sp>
      <p:pic>
        <p:nvPicPr>
          <p:cNvPr id="3" name="Picture 2" descr="station_14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(C-B) - 9/2024</a:t>
            </a:r>
          </a:p>
        </p:txBody>
      </p:sp>
      <p:pic>
        <p:nvPicPr>
          <p:cNvPr id="3" name="Picture 2" descr="station_16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Lafayette Av (C) - 9/2024</a:t>
            </a:r>
          </a:p>
        </p:txBody>
      </p:sp>
      <p:pic>
        <p:nvPicPr>
          <p:cNvPr id="3" name="Picture 2" descr="station_17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City Hall (R-W) - 9/2024</a:t>
            </a:r>
          </a:p>
        </p:txBody>
      </p:sp>
      <p:pic>
        <p:nvPicPr>
          <p:cNvPr id="3" name="Picture 2" descr="station_2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105 St (A-S) - 9/2024</a:t>
            </a:r>
          </a:p>
        </p:txBody>
      </p:sp>
      <p:pic>
        <p:nvPicPr>
          <p:cNvPr id="3" name="Picture 2" descr="station_20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Rector St (R-W) - 9/2024</a:t>
            </a:r>
          </a:p>
        </p:txBody>
      </p:sp>
      <p:pic>
        <p:nvPicPr>
          <p:cNvPr id="3" name="Picture 2" descr="station_2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Marcy Av (M-J-Z) - 9/2024</a:t>
            </a:r>
          </a:p>
        </p:txBody>
      </p:sp>
      <p:pic>
        <p:nvPicPr>
          <p:cNvPr id="3" name="Picture 2" descr="station_10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Nassau Av (G) - 9/2024</a:t>
            </a:r>
          </a:p>
        </p:txBody>
      </p:sp>
      <p:pic>
        <p:nvPicPr>
          <p:cNvPr id="3" name="Picture 2" descr="station_28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Pkwy (F) - 9/2024</a:t>
            </a:r>
          </a:p>
        </p:txBody>
      </p:sp>
      <p:pic>
        <p:nvPicPr>
          <p:cNvPr id="3" name="Picture 2" descr="station_24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Avenue X (F) - 9/2024</a:t>
            </a:r>
          </a:p>
        </p:txBody>
      </p:sp>
      <p:pic>
        <p:nvPicPr>
          <p:cNvPr id="3" name="Picture 2" descr="station_25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145 St (1) - 9/2024</a:t>
            </a:r>
          </a:p>
        </p:txBody>
      </p:sp>
      <p:pic>
        <p:nvPicPr>
          <p:cNvPr id="3" name="Picture 2" descr="station_30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Cathedral Pkwy (110 St) (1) - 9/2024</a:t>
            </a:r>
          </a:p>
        </p:txBody>
      </p:sp>
      <p:pic>
        <p:nvPicPr>
          <p:cNvPr id="3" name="Picture 2" descr="station_30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Middletown Rd (6) - 9/2024</a:t>
            </a:r>
          </a:p>
        </p:txBody>
      </p:sp>
      <p:pic>
        <p:nvPicPr>
          <p:cNvPr id="3" name="Picture 2" descr="station_36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143 St-St Mary-s St (6) - 9/2024</a:t>
            </a:r>
          </a:p>
        </p:txBody>
      </p:sp>
      <p:pic>
        <p:nvPicPr>
          <p:cNvPr id="3" name="Picture 2" descr="station_37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Gun Hill Rd (2-5) - 9/2024</a:t>
            </a:r>
          </a:p>
        </p:txBody>
      </p:sp>
      <p:pic>
        <p:nvPicPr>
          <p:cNvPr id="3" name="Picture 2" descr="station_42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Allerton Av (2-5) - 9/2024</a:t>
            </a:r>
          </a:p>
        </p:txBody>
      </p:sp>
      <p:pic>
        <p:nvPicPr>
          <p:cNvPr id="3" name="Picture 2" descr="station_42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Prospect Av (2-5) - 9/2024</a:t>
            </a:r>
          </a:p>
        </p:txBody>
      </p:sp>
      <p:pic>
        <p:nvPicPr>
          <p:cNvPr id="3" name="Picture 2" descr="station_43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Ocean Pkwy (Q) - 9/2024</a:t>
            </a:r>
          </a:p>
        </p:txBody>
      </p:sp>
      <p:pic>
        <p:nvPicPr>
          <p:cNvPr id="3" name="Picture 2" descr="station_5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Broadway (G) - 9/2024</a:t>
            </a:r>
          </a:p>
        </p:txBody>
      </p:sp>
      <p:pic>
        <p:nvPicPr>
          <p:cNvPr id="3" name="Picture 2" descr="station_28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(N) - 9/2024</a:t>
            </a:r>
          </a:p>
        </p:txBody>
      </p:sp>
      <p:pic>
        <p:nvPicPr>
          <p:cNvPr id="3" name="Picture 2" descr="station_7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 Av-59 St (N-R-W) - 9/2024</a:t>
            </a:r>
          </a:p>
        </p:txBody>
      </p:sp>
      <p:pic>
        <p:nvPicPr>
          <p:cNvPr id="3" name="Picture 2" descr="station_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Cypress Hills (J) - 9/2024</a:t>
            </a:r>
          </a:p>
        </p:txBody>
      </p:sp>
      <p:pic>
        <p:nvPicPr>
          <p:cNvPr id="3" name="Picture 2" descr="station_8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Utica Av (A-C) - 9/2024</a:t>
            </a:r>
          </a:p>
        </p:txBody>
      </p:sp>
      <p:pic>
        <p:nvPicPr>
          <p:cNvPr id="3" name="Picture 2" descr="station_18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Church Av (2-5) - 9/2024</a:t>
            </a:r>
          </a:p>
        </p:txBody>
      </p:sp>
      <p:pic>
        <p:nvPicPr>
          <p:cNvPr id="3" name="Picture 2" descr="station_35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Bay Ridge Av (R) - 9/2024</a:t>
            </a:r>
          </a:p>
        </p:txBody>
      </p:sp>
      <p:pic>
        <p:nvPicPr>
          <p:cNvPr id="3" name="Picture 2" descr="station_3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Buhre Av (6) - 9/2024</a:t>
            </a:r>
          </a:p>
        </p:txBody>
      </p:sp>
      <p:pic>
        <p:nvPicPr>
          <p:cNvPr id="3" name="Picture 2" descr="station_36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Nereid Av (2-5) - 9/2024</a:t>
            </a:r>
          </a:p>
        </p:txBody>
      </p:sp>
      <p:pic>
        <p:nvPicPr>
          <p:cNvPr id="3" name="Picture 2" descr="station_41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174 St (2-5) - 9/2024</a:t>
            </a:r>
          </a:p>
        </p:txBody>
      </p:sp>
      <p:pic>
        <p:nvPicPr>
          <p:cNvPr id="3" name="Picture 2" descr="station_42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Brighton Beach (B-Q) - 9/2024</a:t>
            </a:r>
          </a:p>
        </p:txBody>
      </p:sp>
      <p:pic>
        <p:nvPicPr>
          <p:cNvPr id="3" name="Picture 2" descr="station_5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Clinton-Washington Avs (G) - 9/2024</a:t>
            </a:r>
          </a:p>
        </p:txBody>
      </p:sp>
      <p:pic>
        <p:nvPicPr>
          <p:cNvPr id="3" name="Picture 2" descr="station_29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155 St (C) - 9/2024</a:t>
            </a:r>
          </a:p>
        </p:txBody>
      </p:sp>
      <p:pic>
        <p:nvPicPr>
          <p:cNvPr id="3" name="Picture 2" descr="station_15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Prince St (R-W) - 9/2024</a:t>
            </a:r>
          </a:p>
        </p:txBody>
      </p:sp>
      <p:pic>
        <p:nvPicPr>
          <p:cNvPr id="3" name="Picture 2" descr="station_1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Norwood-205 St (D) - 9/2024</a:t>
            </a:r>
          </a:p>
        </p:txBody>
      </p:sp>
      <p:pic>
        <p:nvPicPr>
          <p:cNvPr id="3" name="Picture 2" descr="station_21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Crescent St (J-Z) - 9/2024</a:t>
            </a:r>
          </a:p>
        </p:txBody>
      </p:sp>
      <p:pic>
        <p:nvPicPr>
          <p:cNvPr id="3" name="Picture 2" descr="station_8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 Pl (S) - 9/2024</a:t>
            </a:r>
          </a:p>
        </p:txBody>
      </p:sp>
      <p:pic>
        <p:nvPicPr>
          <p:cNvPr id="3" name="Picture 2" descr="station_14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Nostrand Av (A-C) - 9/2024</a:t>
            </a:r>
          </a:p>
        </p:txBody>
      </p:sp>
      <p:pic>
        <p:nvPicPr>
          <p:cNvPr id="3" name="Picture 2" descr="station_17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(F-G) - 9/2024</a:t>
            </a:r>
          </a:p>
        </p:txBody>
      </p:sp>
      <p:pic>
        <p:nvPicPr>
          <p:cNvPr id="3" name="Picture 2" descr="station_23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Junius St (3) - 9/2024</a:t>
            </a:r>
          </a:p>
        </p:txBody>
      </p:sp>
      <p:pic>
        <p:nvPicPr>
          <p:cNvPr id="3" name="Picture 2" descr="station_34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Beach 90 St (A-S) - 9/2024</a:t>
            </a:r>
          </a:p>
        </p:txBody>
      </p:sp>
      <p:pic>
        <p:nvPicPr>
          <p:cNvPr id="3" name="Picture 2" descr="station_20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Fulton St (G) - 9/2024</a:t>
            </a:r>
          </a:p>
        </p:txBody>
      </p:sp>
      <p:pic>
        <p:nvPicPr>
          <p:cNvPr id="3" name="Picture 2" descr="station_29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207 St (1) - 9/2024</a:t>
            </a:r>
          </a:p>
        </p:txBody>
      </p:sp>
      <p:pic>
        <p:nvPicPr>
          <p:cNvPr id="3" name="Picture 2" descr="station_29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Dyckman St (1) - 9/2024</a:t>
            </a:r>
          </a:p>
        </p:txBody>
      </p:sp>
      <p:pic>
        <p:nvPicPr>
          <p:cNvPr id="3" name="Picture 2" descr="station_29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 Av (N-W) - 9/2024</a:t>
            </a:r>
          </a:p>
        </p:txBody>
      </p:sp>
      <p:pic>
        <p:nvPicPr>
          <p:cNvPr id="3" name="Picture 2" descr="station_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191 St (1) - 9/2024</a:t>
            </a:r>
          </a:p>
        </p:txBody>
      </p:sp>
      <p:pic>
        <p:nvPicPr>
          <p:cNvPr id="3" name="Picture 2" descr="station_30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(1) - 9/2024</a:t>
            </a:r>
          </a:p>
        </p:txBody>
      </p:sp>
      <p:pic>
        <p:nvPicPr>
          <p:cNvPr id="3" name="Picture 2" descr="station_30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137 St-City College (1) - 9/2024</a:t>
            </a:r>
          </a:p>
        </p:txBody>
      </p:sp>
      <p:pic>
        <p:nvPicPr>
          <p:cNvPr id="3" name="Picture 2" descr="station_30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Broad St (J-Z) - 9/2024</a:t>
            </a:r>
          </a:p>
        </p:txBody>
      </p:sp>
      <p:pic>
        <p:nvPicPr>
          <p:cNvPr id="3" name="Picture 2" descr="station_10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(1) - 9/2024</a:t>
            </a:r>
          </a:p>
        </p:txBody>
      </p:sp>
      <p:pic>
        <p:nvPicPr>
          <p:cNvPr id="3" name="Picture 2" descr="station_30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25 St (R) - 9/2024</a:t>
            </a:r>
          </a:p>
        </p:txBody>
      </p:sp>
      <p:pic>
        <p:nvPicPr>
          <p:cNvPr id="3" name="Picture 2" descr="station_3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79 St (1) - 9/2024</a:t>
            </a:r>
          </a:p>
        </p:txBody>
      </p:sp>
      <p:pic>
        <p:nvPicPr>
          <p:cNvPr id="3" name="Picture 2" descr="station_31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72 St (1-2-3) - 9/2024</a:t>
            </a:r>
          </a:p>
        </p:txBody>
      </p:sp>
      <p:pic>
        <p:nvPicPr>
          <p:cNvPr id="3" name="Picture 2" descr="station_31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36 St (D-N-R) - 9/2024</a:t>
            </a:r>
          </a:p>
        </p:txBody>
      </p:sp>
      <p:pic>
        <p:nvPicPr>
          <p:cNvPr id="3" name="Picture 2" descr="station_3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St-Sheridan Sq (1) - 9/2024</a:t>
            </a:r>
          </a:p>
        </p:txBody>
      </p:sp>
      <p:pic>
        <p:nvPicPr>
          <p:cNvPr id="3" name="Picture 2" descr="station_32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Chambers St (1-2-3) - 9/2024</a:t>
            </a:r>
          </a:p>
        </p:txBody>
      </p:sp>
      <p:pic>
        <p:nvPicPr>
          <p:cNvPr id="3" name="Picture 2" descr="station_32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WTC Cortlandt (1) - 9/2024</a:t>
            </a:r>
          </a:p>
        </p:txBody>
      </p:sp>
      <p:pic>
        <p:nvPicPr>
          <p:cNvPr id="3" name="Picture 2" descr="station_32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Hoyt St (2-3) - 9/2024</a:t>
            </a:r>
          </a:p>
        </p:txBody>
      </p:sp>
      <p:pic>
        <p:nvPicPr>
          <p:cNvPr id="3" name="Picture 2" descr="station_33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Nevins St (2-3-4-5) - 9/2024</a:t>
            </a:r>
          </a:p>
        </p:txBody>
      </p:sp>
      <p:pic>
        <p:nvPicPr>
          <p:cNvPr id="3" name="Picture 2" descr="station_33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Halsey St (L) - 9/2024</a:t>
            </a:r>
          </a:p>
        </p:txBody>
      </p:sp>
      <p:pic>
        <p:nvPicPr>
          <p:cNvPr id="3" name="Picture 2" descr="station_12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Bergen St (2-3) - 9/2024</a:t>
            </a:r>
          </a:p>
        </p:txBody>
      </p:sp>
      <p:pic>
        <p:nvPicPr>
          <p:cNvPr id="3" name="Picture 2" descr="station_33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Eastern Pkwy-Brooklyn Museum (2 - 9/2024</a:t>
            </a:r>
          </a:p>
        </p:txBody>
      </p:sp>
      <p:pic>
        <p:nvPicPr>
          <p:cNvPr id="3" name="Picture 2" descr="station_34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Sutter Av-Rutland Rd (3) - 9/2024</a:t>
            </a:r>
          </a:p>
        </p:txBody>
      </p:sp>
      <p:pic>
        <p:nvPicPr>
          <p:cNvPr id="3" name="Picture 2" descr="station_34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Rockaway Av (3) - 9/2024</a:t>
            </a:r>
          </a:p>
        </p:txBody>
      </p:sp>
      <p:pic>
        <p:nvPicPr>
          <p:cNvPr id="3" name="Picture 2" descr="station_34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59 St (N-R) - 9/2024</a:t>
            </a:r>
          </a:p>
        </p:txBody>
      </p:sp>
      <p:pic>
        <p:nvPicPr>
          <p:cNvPr id="3" name="Picture 2" descr="station_3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Pennsylvania Av (3) - 9/2024</a:t>
            </a:r>
          </a:p>
        </p:txBody>
      </p:sp>
      <p:pic>
        <p:nvPicPr>
          <p:cNvPr id="3" name="Picture 2" descr="station_35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(3) - 9/2024</a:t>
            </a:r>
          </a:p>
        </p:txBody>
      </p:sp>
      <p:pic>
        <p:nvPicPr>
          <p:cNvPr id="3" name="Picture 2" descr="station_35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Flatbush Av-Brooklyn College (2 - 9/2024</a:t>
            </a:r>
          </a:p>
        </p:txBody>
      </p:sp>
      <p:pic>
        <p:nvPicPr>
          <p:cNvPr id="3" name="Picture 2" descr="station_35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Zerega Av (6) - 9/2024</a:t>
            </a:r>
          </a:p>
        </p:txBody>
      </p:sp>
      <p:pic>
        <p:nvPicPr>
          <p:cNvPr id="3" name="Picture 2" descr="station_36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 Lawrence Av (6) - 9/2024</a:t>
            </a:r>
          </a:p>
        </p:txBody>
      </p:sp>
      <p:pic>
        <p:nvPicPr>
          <p:cNvPr id="3" name="Picture 2" descr="station_36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Lots Av (L) - 9/2024</a:t>
            </a:r>
          </a:p>
        </p:txBody>
      </p:sp>
      <p:pic>
        <p:nvPicPr>
          <p:cNvPr id="3" name="Picture 2" descr="station_13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Morrison Av-Soundview (6) - 9/2024</a:t>
            </a:r>
          </a:p>
        </p:txBody>
      </p:sp>
      <p:pic>
        <p:nvPicPr>
          <p:cNvPr id="3" name="Picture 2" descr="station_36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Elder Av (6) - 9/2024</a:t>
            </a:r>
          </a:p>
        </p:txBody>
      </p:sp>
      <p:pic>
        <p:nvPicPr>
          <p:cNvPr id="3" name="Picture 2" descr="station_36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77 St (R) - 9/2024</a:t>
            </a:r>
          </a:p>
        </p:txBody>
      </p:sp>
      <p:pic>
        <p:nvPicPr>
          <p:cNvPr id="3" name="Picture 2" descr="station_3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 149 St (6) - 9/2024</a:t>
            </a:r>
          </a:p>
        </p:txBody>
      </p:sp>
      <p:pic>
        <p:nvPicPr>
          <p:cNvPr id="3" name="Picture 2" descr="station_37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 Av-138 St (6) - 9/2024</a:t>
            </a:r>
          </a:p>
        </p:txBody>
      </p:sp>
      <p:pic>
        <p:nvPicPr>
          <p:cNvPr id="3" name="Picture 2" descr="station_37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Mosholu Pkwy (4) - 9/2024</a:t>
            </a:r>
          </a:p>
        </p:txBody>
      </p:sp>
      <p:pic>
        <p:nvPicPr>
          <p:cNvPr id="3" name="Picture 2" descr="station_37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Bedford Park Blvd-Lehman Colleg - 9/2024</a:t>
            </a:r>
          </a:p>
        </p:txBody>
      </p:sp>
      <p:pic>
        <p:nvPicPr>
          <p:cNvPr id="3" name="Picture 2" descr="station_38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Fordham Rd (4) - 9/2024</a:t>
            </a:r>
          </a:p>
        </p:txBody>
      </p:sp>
      <p:pic>
        <p:nvPicPr>
          <p:cNvPr id="3" name="Picture 2" descr="station_38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183 St (4) - 9/2024</a:t>
            </a:r>
          </a:p>
        </p:txBody>
      </p:sp>
      <p:pic>
        <p:nvPicPr>
          <p:cNvPr id="3" name="Picture 2" descr="station_38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Burnside Av (4) - 9/2024</a:t>
            </a:r>
          </a:p>
        </p:txBody>
      </p:sp>
      <p:pic>
        <p:nvPicPr>
          <p:cNvPr id="3" name="Picture 2" descr="station_38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190 St (A) - 9/2024</a:t>
            </a:r>
          </a:p>
        </p:txBody>
      </p:sp>
      <p:pic>
        <p:nvPicPr>
          <p:cNvPr id="3" name="Picture 2" descr="station_14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Mt Eden Av (4) - 9/2024</a:t>
            </a:r>
          </a:p>
        </p:txBody>
      </p:sp>
      <p:pic>
        <p:nvPicPr>
          <p:cNvPr id="3" name="Picture 2" descr="station_38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170 St (4) - 9/2024</a:t>
            </a:r>
          </a:p>
        </p:txBody>
      </p:sp>
      <p:pic>
        <p:nvPicPr>
          <p:cNvPr id="3" name="Picture 2" descr="station_38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138 St-Grand Concourse (4-5) - 9/2024</a:t>
            </a:r>
          </a:p>
        </p:txBody>
      </p:sp>
      <p:pic>
        <p:nvPicPr>
          <p:cNvPr id="3" name="Picture 2" descr="station_391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(4-5-6) - 9/2024</a:t>
            </a:r>
          </a:p>
        </p:txBody>
      </p:sp>
      <p:pic>
        <p:nvPicPr>
          <p:cNvPr id="3" name="Picture 2" descr="station_392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(6) - 9/2024</a:t>
            </a:r>
          </a:p>
        </p:txBody>
      </p:sp>
      <p:pic>
        <p:nvPicPr>
          <p:cNvPr id="3" name="Picture 2" descr="station_39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103 St (6) - 9/2024</a:t>
            </a:r>
          </a:p>
        </p:txBody>
      </p:sp>
      <p:pic>
        <p:nvPicPr>
          <p:cNvPr id="3" name="Picture 2" descr="station_39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96 St (6) - 9/2024</a:t>
            </a:r>
          </a:p>
        </p:txBody>
      </p:sp>
      <p:pic>
        <p:nvPicPr>
          <p:cNvPr id="3" name="Picture 2" descr="station_39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86 St (4-5-6) - 9/2024</a:t>
            </a:r>
          </a:p>
        </p:txBody>
      </p:sp>
      <p:pic>
        <p:nvPicPr>
          <p:cNvPr id="3" name="Picture 2" descr="station_39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68 St-Hunter College (6) - 9/2024</a:t>
            </a:r>
          </a:p>
        </p:txBody>
      </p:sp>
      <p:pic>
        <p:nvPicPr>
          <p:cNvPr id="3" name="Picture 2" descr="station_39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33 St (6) - 9/2024</a:t>
            </a:r>
          </a:p>
        </p:txBody>
      </p:sp>
      <p:pic>
        <p:nvPicPr>
          <p:cNvPr id="3" name="Picture 2" descr="station_40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181 St (A) - 9/2024</a:t>
            </a:r>
          </a:p>
        </p:txBody>
      </p:sp>
      <p:pic>
        <p:nvPicPr>
          <p:cNvPr id="3" name="Picture 2" descr="station_146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28 St (6) - 9/2024</a:t>
            </a:r>
          </a:p>
        </p:txBody>
      </p:sp>
      <p:pic>
        <p:nvPicPr>
          <p:cNvPr id="3" name="Picture 2" descr="station_40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 St (6) - 9/2024</a:t>
            </a:r>
          </a:p>
        </p:txBody>
      </p:sp>
      <p:pic>
        <p:nvPicPr>
          <p:cNvPr id="3" name="Picture 2" descr="station_40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233 St (2-5) - 9/2024</a:t>
            </a:r>
          </a:p>
        </p:txBody>
      </p:sp>
      <p:pic>
        <p:nvPicPr>
          <p:cNvPr id="3" name="Picture 2" descr="station_418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Pelham Pkwy (2-5) - 9/2024</a:t>
            </a:r>
          </a:p>
        </p:txBody>
      </p:sp>
      <p:pic>
        <p:nvPicPr>
          <p:cNvPr id="3" name="Picture 2" descr="station_424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West Farms Sq-E Tremont Av (2-5 - 9/2024</a:t>
            </a:r>
          </a:p>
        </p:txBody>
      </p:sp>
      <p:pic>
        <p:nvPicPr>
          <p:cNvPr id="3" name="Picture 2" descr="station_42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Parkside Av (Q) - 9/2024</a:t>
            </a:r>
          </a:p>
        </p:txBody>
      </p:sp>
      <p:pic>
        <p:nvPicPr>
          <p:cNvPr id="3" name="Picture 2" descr="station_43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125 St (2-3) - 9/2024</a:t>
            </a:r>
          </a:p>
        </p:txBody>
      </p:sp>
      <p:pic>
        <p:nvPicPr>
          <p:cNvPr id="3" name="Picture 2" descr="station_439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116 St (2-3) - 9/2024</a:t>
            </a:r>
          </a:p>
        </p:txBody>
      </p:sp>
      <p:pic>
        <p:nvPicPr>
          <p:cNvPr id="3" name="Picture 2" descr="station_440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Flushing-Main St (7) - 9/2024</a:t>
            </a:r>
          </a:p>
        </p:txBody>
      </p:sp>
      <p:pic>
        <p:nvPicPr>
          <p:cNvPr id="3" name="Picture 2" descr="station_447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Beverley Rd (Q) - 9/2024</a:t>
            </a:r>
          </a:p>
        </p:txBody>
      </p:sp>
      <p:pic>
        <p:nvPicPr>
          <p:cNvPr id="3" name="Picture 2" descr="station_45_month_9_2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